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82" r:id="rId5"/>
    <p:sldId id="281" r:id="rId6"/>
    <p:sldId id="297" r:id="rId7"/>
    <p:sldId id="272" r:id="rId8"/>
    <p:sldId id="283" r:id="rId9"/>
    <p:sldId id="284" r:id="rId10"/>
    <p:sldId id="285" r:id="rId11"/>
    <p:sldId id="286" r:id="rId12"/>
    <p:sldId id="287" r:id="rId13"/>
    <p:sldId id="280" r:id="rId14"/>
    <p:sldId id="288" r:id="rId15"/>
    <p:sldId id="289" r:id="rId16"/>
    <p:sldId id="290" r:id="rId17"/>
    <p:sldId id="291" r:id="rId18"/>
    <p:sldId id="298" r:id="rId19"/>
    <p:sldId id="292" r:id="rId20"/>
    <p:sldId id="293" r:id="rId21"/>
    <p:sldId id="296" r:id="rId22"/>
    <p:sldId id="294" r:id="rId23"/>
    <p:sldId id="274" r:id="rId24"/>
    <p:sldId id="299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DDD2E-777A-4414-8331-C5D02064ED3D}" type="datetimeFigureOut">
              <a:rPr lang="it-IT" smtClean="0"/>
              <a:t>16/04/2026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046E2-F94F-4EC0-9A60-39CDBB1E7E3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033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correlation</a:t>
            </a:r>
            <a:r>
              <a:rPr lang="it-IT" dirty="0"/>
              <a:t> </a:t>
            </a:r>
            <a:r>
              <a:rPr lang="it-IT" dirty="0" err="1"/>
              <a:t>between</a:t>
            </a:r>
            <a:r>
              <a:rPr lang="it-IT" dirty="0"/>
              <a:t> </a:t>
            </a:r>
            <a:r>
              <a:rPr lang="it-IT" dirty="0" err="1"/>
              <a:t>achalasia</a:t>
            </a:r>
            <a:r>
              <a:rPr lang="it-IT" dirty="0"/>
              <a:t> and </a:t>
            </a:r>
            <a:r>
              <a:rPr lang="it-IT" dirty="0" err="1"/>
              <a:t>cancer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well</a:t>
            </a:r>
            <a:r>
              <a:rPr lang="it-IT" dirty="0"/>
              <a:t> </a:t>
            </a:r>
            <a:r>
              <a:rPr lang="it-IT" dirty="0" err="1"/>
              <a:t>established</a:t>
            </a:r>
            <a:r>
              <a:rPr lang="it-IT" dirty="0"/>
              <a:t>, </a:t>
            </a:r>
            <a:r>
              <a:rPr lang="it-IT" dirty="0" err="1"/>
              <a:t>justified</a:t>
            </a:r>
            <a:r>
              <a:rPr lang="it-IT" dirty="0"/>
              <a:t> by </a:t>
            </a:r>
            <a:r>
              <a:rPr lang="it-IT" dirty="0" err="1"/>
              <a:t>two</a:t>
            </a:r>
            <a:r>
              <a:rPr lang="it-IT" dirty="0"/>
              <a:t> </a:t>
            </a:r>
            <a:r>
              <a:rPr lang="it-IT" dirty="0" err="1"/>
              <a:t>main</a:t>
            </a:r>
            <a:r>
              <a:rPr lang="it-IT" dirty="0"/>
              <a:t> </a:t>
            </a:r>
            <a:r>
              <a:rPr lang="it-IT" dirty="0" err="1"/>
              <a:t>biological</a:t>
            </a:r>
            <a:r>
              <a:rPr lang="it-IT" dirty="0"/>
              <a:t> pathway: food </a:t>
            </a:r>
            <a:r>
              <a:rPr lang="it-IT" dirty="0" err="1"/>
              <a:t>stasis-induced</a:t>
            </a:r>
            <a:r>
              <a:rPr lang="it-IT" dirty="0"/>
              <a:t> </a:t>
            </a:r>
            <a:r>
              <a:rPr lang="it-IT" dirty="0" err="1"/>
              <a:t>damage</a:t>
            </a:r>
            <a:r>
              <a:rPr lang="it-IT" dirty="0"/>
              <a:t> </a:t>
            </a:r>
            <a:r>
              <a:rPr lang="it-IT" dirty="0" err="1"/>
              <a:t>causing</a:t>
            </a:r>
            <a:r>
              <a:rPr lang="it-IT" dirty="0"/>
              <a:t> SCC and </a:t>
            </a:r>
            <a:r>
              <a:rPr lang="it-IT" dirty="0" err="1"/>
              <a:t>refluxate</a:t>
            </a:r>
            <a:r>
              <a:rPr lang="it-IT" dirty="0"/>
              <a:t> after treatment </a:t>
            </a:r>
            <a:r>
              <a:rPr lang="it-IT" dirty="0" err="1"/>
              <a:t>causing</a:t>
            </a:r>
            <a:r>
              <a:rPr lang="it-IT" dirty="0"/>
              <a:t> ADK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643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Concerning</a:t>
            </a:r>
            <a:r>
              <a:rPr lang="it-IT" dirty="0"/>
              <a:t> </a:t>
            </a:r>
            <a:r>
              <a:rPr lang="it-IT" dirty="0" err="1"/>
              <a:t>results</a:t>
            </a:r>
            <a:r>
              <a:rPr lang="it-IT" dirty="0"/>
              <a:t>, </a:t>
            </a:r>
            <a:r>
              <a:rPr lang="it-IT" dirty="0" err="1"/>
              <a:t>across</a:t>
            </a:r>
            <a:r>
              <a:rPr lang="it-IT" dirty="0"/>
              <a:t> the </a:t>
            </a:r>
            <a:r>
              <a:rPr lang="it-IT" dirty="0" err="1"/>
              <a:t>whole</a:t>
            </a:r>
            <a:r>
              <a:rPr lang="it-IT" dirty="0"/>
              <a:t> 25 </a:t>
            </a:r>
            <a:r>
              <a:rPr lang="it-IT" dirty="0" err="1"/>
              <a:t>years</a:t>
            </a:r>
            <a:r>
              <a:rPr lang="it-IT" dirty="0"/>
              <a:t> of follow-up time, </a:t>
            </a:r>
            <a:r>
              <a:rPr lang="it-IT" dirty="0" err="1"/>
              <a:t>incidence</a:t>
            </a:r>
            <a:r>
              <a:rPr lang="it-IT" dirty="0"/>
              <a:t> </a:t>
            </a:r>
            <a:r>
              <a:rPr lang="it-IT" dirty="0" err="1"/>
              <a:t>proportion</a:t>
            </a:r>
            <a:r>
              <a:rPr lang="it-IT" dirty="0"/>
              <a:t> and </a:t>
            </a:r>
            <a:r>
              <a:rPr lang="it-IT" dirty="0" err="1"/>
              <a:t>prevalence</a:t>
            </a:r>
            <a:r>
              <a:rPr lang="it-IT" dirty="0"/>
              <a:t> </a:t>
            </a:r>
            <a:r>
              <a:rPr lang="it-IT" dirty="0" err="1"/>
              <a:t>resulted</a:t>
            </a:r>
            <a:r>
              <a:rPr lang="it-IT" dirty="0"/>
              <a:t> …. Per 1 </a:t>
            </a:r>
            <a:r>
              <a:rPr lang="it-IT" dirty="0" err="1"/>
              <a:t>hundred</a:t>
            </a:r>
            <a:r>
              <a:rPr lang="it-IT" dirty="0"/>
              <a:t> </a:t>
            </a:r>
            <a:r>
              <a:rPr lang="it-IT" dirty="0" err="1"/>
              <a:t>thousands</a:t>
            </a:r>
            <a:r>
              <a:rPr lang="it-IT" dirty="0"/>
              <a:t> </a:t>
            </a:r>
            <a:r>
              <a:rPr lang="it-IT" dirty="0" err="1"/>
              <a:t>persons</a:t>
            </a:r>
            <a:r>
              <a:rPr lang="it-IT" dirty="0"/>
              <a:t> </a:t>
            </a:r>
            <a:r>
              <a:rPr lang="it-IT" dirty="0" err="1"/>
              <a:t>whie</a:t>
            </a:r>
            <a:r>
              <a:rPr lang="it-IT" dirty="0"/>
              <a:t> </a:t>
            </a:r>
            <a:r>
              <a:rPr lang="it-IT" dirty="0" err="1"/>
              <a:t>incidence</a:t>
            </a:r>
            <a:r>
              <a:rPr lang="it-IT" dirty="0"/>
              <a:t> rate 77.3 </a:t>
            </a:r>
            <a:r>
              <a:rPr lang="it-IT" dirty="0" err="1"/>
              <a:t>cases</a:t>
            </a:r>
            <a:r>
              <a:rPr lang="it-IT" dirty="0"/>
              <a:t>, with a clear </a:t>
            </a:r>
            <a:r>
              <a:rPr lang="it-IT" dirty="0" err="1"/>
              <a:t>tendency</a:t>
            </a:r>
            <a:r>
              <a:rPr lang="it-IT" dirty="0"/>
              <a:t> of </a:t>
            </a:r>
            <a:r>
              <a:rPr lang="it-IT" dirty="0" err="1"/>
              <a:t>increasinf</a:t>
            </a:r>
            <a:r>
              <a:rPr lang="it-IT" dirty="0"/>
              <a:t> of </a:t>
            </a:r>
            <a:r>
              <a:rPr lang="it-IT" dirty="0" err="1"/>
              <a:t>incidence</a:t>
            </a:r>
            <a:r>
              <a:rPr lang="it-IT" dirty="0"/>
              <a:t> and </a:t>
            </a:r>
            <a:r>
              <a:rPr lang="it-IT" dirty="0" err="1"/>
              <a:t>prevalence</a:t>
            </a:r>
            <a:r>
              <a:rPr lang="it-IT" dirty="0"/>
              <a:t> over the </a:t>
            </a:r>
            <a:r>
              <a:rPr lang="it-IT" dirty="0" err="1"/>
              <a:t>years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70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B6D49-B7B4-8AF2-22A4-0860DB217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7CEF376-245D-0F0A-0EEF-D4B1881DB3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9D43A4-5938-3D08-1236-5A0B5756E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/>
              <a:t>Here’s</a:t>
            </a:r>
            <a:r>
              <a:rPr lang="it-IT" dirty="0"/>
              <a:t> a </a:t>
            </a:r>
            <a:r>
              <a:rPr lang="it-IT" dirty="0" err="1"/>
              <a:t>quick</a:t>
            </a:r>
            <a:r>
              <a:rPr lang="it-IT" dirty="0"/>
              <a:t> </a:t>
            </a:r>
            <a:r>
              <a:rPr lang="it-IT" dirty="0" err="1"/>
              <a:t>glimpse</a:t>
            </a:r>
            <a:r>
              <a:rPr lang="it-IT" dirty="0"/>
              <a:t> to the </a:t>
            </a:r>
            <a:r>
              <a:rPr lang="it-IT" dirty="0" err="1"/>
              <a:t>rising</a:t>
            </a:r>
            <a:r>
              <a:rPr lang="it-IT" dirty="0"/>
              <a:t> </a:t>
            </a:r>
            <a:r>
              <a:rPr lang="it-IT" dirty="0" err="1"/>
              <a:t>incidence</a:t>
            </a:r>
            <a:r>
              <a:rPr lang="it-IT" dirty="0"/>
              <a:t> and </a:t>
            </a:r>
            <a:r>
              <a:rPr lang="it-IT" dirty="0" err="1"/>
              <a:t>prevalence</a:t>
            </a:r>
            <a:r>
              <a:rPr lang="it-IT" dirty="0"/>
              <a:t> for EC and </a:t>
            </a:r>
            <a:r>
              <a:rPr lang="it-IT" dirty="0" err="1"/>
              <a:t>histological</a:t>
            </a:r>
            <a:r>
              <a:rPr lang="it-IT" dirty="0"/>
              <a:t> </a:t>
            </a:r>
            <a:r>
              <a:rPr lang="it-IT" dirty="0" err="1"/>
              <a:t>subtypes</a:t>
            </a:r>
            <a:endParaRPr lang="en-US" sz="1200" b="1" i="0" u="sng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BB37033-F0D0-2F25-B682-C5C976488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75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34F9E-1AF4-50FA-A066-FAB624C1A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48DF7-A2EB-9275-6841-16CB5019E8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89A2900-10A3-0688-828E-B5CDECE12F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These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are the baseline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characteristics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of the overall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population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of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achalasia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and controls. Note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that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GERD and BE are the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only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variable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unbalanced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after PSM so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we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performed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a sensitivity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analysis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excluding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all</a:t>
            </a:r>
            <a:r>
              <a:rPr lang="it-IT" sz="12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 BE </a:t>
            </a:r>
            <a:r>
              <a:rPr lang="it-IT" sz="1200" b="1" i="0" u="sng" strike="noStrike" kern="1200" cap="none" spc="0" baseline="0" dirty="0" err="1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patients</a:t>
            </a:r>
            <a:endParaRPr lang="en-US" sz="1200" b="1" i="0" u="sng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418C17-C63D-D542-9F12-1E65D37760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94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D293C-B2D3-EEE8-7803-7848FB91B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B0D22C-ECE0-8C3B-2C96-4C0A856FB6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9B563B8-87AC-42E7-E929-329D47948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/>
              <a:t>These</a:t>
            </a:r>
            <a:r>
              <a:rPr lang="it-IT" dirty="0"/>
              <a:t> are the </a:t>
            </a:r>
            <a:r>
              <a:rPr lang="it-IT" dirty="0" err="1"/>
              <a:t>characteristic</a:t>
            </a:r>
            <a:r>
              <a:rPr lang="it-IT" dirty="0"/>
              <a:t> of the sensitivity analysis </a:t>
            </a:r>
            <a:r>
              <a:rPr lang="it-IT" dirty="0" err="1"/>
              <a:t>population</a:t>
            </a:r>
            <a:endParaRPr lang="en-US" sz="1200" b="1" i="0" u="sng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516459-89F3-190A-B935-4B2993FF7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289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4F974-BEA5-CDF6-0542-34CFE6736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3073ED8-B87F-D138-7B08-D5C0617179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FC03A-3B79-0CF5-DB21-ABAD05DF4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Here </a:t>
            </a:r>
            <a:r>
              <a:rPr lang="it-IT" dirty="0" err="1"/>
              <a:t>you</a:t>
            </a:r>
            <a:r>
              <a:rPr lang="it-IT" dirty="0"/>
              <a:t> can </a:t>
            </a:r>
            <a:r>
              <a:rPr lang="it-IT" dirty="0" err="1"/>
              <a:t>appreciate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time to event analysis </a:t>
            </a:r>
            <a:r>
              <a:rPr lang="it-IT" dirty="0" err="1"/>
              <a:t>achalasia</a:t>
            </a:r>
            <a:r>
              <a:rPr lang="it-IT" dirty="0"/>
              <a:t> </a:t>
            </a:r>
            <a:r>
              <a:rPr lang="it-IT" dirty="0" err="1"/>
              <a:t>yielded</a:t>
            </a:r>
            <a:r>
              <a:rPr lang="it-IT" dirty="0"/>
              <a:t> an </a:t>
            </a:r>
            <a:r>
              <a:rPr lang="it-IT" dirty="0" err="1"/>
              <a:t>increased</a:t>
            </a:r>
            <a:r>
              <a:rPr lang="it-IT" dirty="0"/>
              <a:t> EC risk with hazard ratio of 7.3 </a:t>
            </a:r>
            <a:r>
              <a:rPr lang="it-IT" dirty="0" err="1"/>
              <a:t>compared</a:t>
            </a:r>
            <a:r>
              <a:rPr lang="it-IT" dirty="0"/>
              <a:t> to controls </a:t>
            </a:r>
            <a:r>
              <a:rPr lang="it-IT" dirty="0" err="1"/>
              <a:t>increasing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8.43 </a:t>
            </a:r>
            <a:r>
              <a:rPr lang="it-IT" dirty="0" err="1"/>
              <a:t>at</a:t>
            </a:r>
            <a:r>
              <a:rPr lang="it-IT" dirty="0"/>
              <a:t> the sensitivity analysis for BE</a:t>
            </a:r>
            <a:endParaRPr lang="en-US" sz="1200" b="1" i="0" u="sng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752FB7-A2F2-7B0A-7C96-4B10C504FE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72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ADK and SCC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significantly</a:t>
            </a:r>
            <a:r>
              <a:rPr lang="it-IT" dirty="0"/>
              <a:t> </a:t>
            </a:r>
            <a:r>
              <a:rPr lang="it-IT" dirty="0" err="1"/>
              <a:t>higher</a:t>
            </a:r>
            <a:r>
              <a:rPr lang="it-IT" dirty="0"/>
              <a:t> risk in </a:t>
            </a:r>
            <a:r>
              <a:rPr lang="it-IT" dirty="0" err="1"/>
              <a:t>achalasia</a:t>
            </a:r>
            <a:r>
              <a:rPr lang="it-IT" dirty="0"/>
              <a:t> versus controls </a:t>
            </a:r>
            <a:r>
              <a:rPr lang="it-IT" dirty="0" err="1"/>
              <a:t>even</a:t>
            </a:r>
            <a:r>
              <a:rPr lang="it-IT" dirty="0"/>
              <a:t> </a:t>
            </a:r>
            <a:r>
              <a:rPr lang="it-IT" dirty="0" err="1"/>
              <a:t>adjusting</a:t>
            </a:r>
            <a:r>
              <a:rPr lang="it-IT" dirty="0"/>
              <a:t> for BE.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DB8DFD-9427-4D72-A51C-AB9578DAFFFC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2976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62BDF-20C4-CA7D-9F62-1710B97B1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27DD92D-5DB9-49AC-F13F-8BCA4C42E3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FBE5B2-794C-BCEF-1951-E84729905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Here </a:t>
            </a:r>
            <a:r>
              <a:rPr lang="it-IT" dirty="0" err="1"/>
              <a:t>you</a:t>
            </a:r>
            <a:r>
              <a:rPr lang="it-IT" dirty="0"/>
              <a:t> can </a:t>
            </a:r>
            <a:r>
              <a:rPr lang="it-IT" dirty="0" err="1"/>
              <a:t>see</a:t>
            </a:r>
            <a:r>
              <a:rPr lang="it-IT" dirty="0"/>
              <a:t> the </a:t>
            </a:r>
            <a:r>
              <a:rPr lang="it-IT" dirty="0" err="1"/>
              <a:t>subgroup</a:t>
            </a:r>
            <a:r>
              <a:rPr lang="it-IT" dirty="0"/>
              <a:t> analysis for </a:t>
            </a:r>
            <a:r>
              <a:rPr lang="it-IT" dirty="0" err="1"/>
              <a:t>treated</a:t>
            </a:r>
            <a:r>
              <a:rPr lang="it-IT" dirty="0"/>
              <a:t> vs </a:t>
            </a:r>
            <a:r>
              <a:rPr lang="it-IT" dirty="0" err="1"/>
              <a:t>untreated</a:t>
            </a:r>
            <a:r>
              <a:rPr lang="it-IT" dirty="0"/>
              <a:t> </a:t>
            </a:r>
            <a:r>
              <a:rPr lang="it-IT" dirty="0" err="1"/>
              <a:t>achalasia</a:t>
            </a:r>
            <a:r>
              <a:rPr lang="it-IT" dirty="0"/>
              <a:t> </a:t>
            </a:r>
            <a:r>
              <a:rPr lang="it-IT" dirty="0" err="1"/>
              <a:t>being</a:t>
            </a:r>
            <a:r>
              <a:rPr lang="it-IT" dirty="0"/>
              <a:t> </a:t>
            </a:r>
            <a:r>
              <a:rPr lang="it-IT" dirty="0" err="1"/>
              <a:t>treated</a:t>
            </a:r>
            <a:r>
              <a:rPr lang="it-IT" dirty="0"/>
              <a:t> </a:t>
            </a:r>
            <a:r>
              <a:rPr lang="it-IT" dirty="0" err="1"/>
              <a:t>achalasia</a:t>
            </a:r>
            <a:r>
              <a:rPr lang="it-IT" dirty="0"/>
              <a:t> </a:t>
            </a:r>
            <a:r>
              <a:rPr lang="it-IT" dirty="0" err="1"/>
              <a:t>significantly</a:t>
            </a:r>
            <a:r>
              <a:rPr lang="it-IT" dirty="0"/>
              <a:t> </a:t>
            </a:r>
            <a:r>
              <a:rPr lang="it-IT" dirty="0" err="1"/>
              <a:t>associated</a:t>
            </a:r>
            <a:r>
              <a:rPr lang="it-IT" dirty="0"/>
              <a:t> </a:t>
            </a:r>
            <a:r>
              <a:rPr lang="it-IT" dirty="0" err="1"/>
              <a:t>wit</a:t>
            </a:r>
            <a:r>
              <a:rPr lang="it-IT" dirty="0"/>
              <a:t> EC </a:t>
            </a:r>
            <a:r>
              <a:rPr lang="it-IT" dirty="0" err="1"/>
              <a:t>occurrence</a:t>
            </a:r>
            <a:r>
              <a:rPr lang="it-IT" dirty="0"/>
              <a:t> with a HR of 2.28, and </a:t>
            </a:r>
            <a:r>
              <a:rPr lang="it-IT" dirty="0" err="1"/>
              <a:t>morevoer</a:t>
            </a:r>
            <a:r>
              <a:rPr lang="it-IT" dirty="0"/>
              <a:t> ADK </a:t>
            </a:r>
            <a:r>
              <a:rPr lang="it-IT" dirty="0" err="1"/>
              <a:t>resulted</a:t>
            </a:r>
            <a:r>
              <a:rPr lang="it-IT" dirty="0"/>
              <a:t> the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histological</a:t>
            </a:r>
            <a:r>
              <a:rPr lang="it-IT" dirty="0"/>
              <a:t> </a:t>
            </a:r>
            <a:r>
              <a:rPr lang="it-IT" dirty="0" err="1"/>
              <a:t>subtype</a:t>
            </a:r>
            <a:r>
              <a:rPr lang="it-IT" dirty="0"/>
              <a:t> </a:t>
            </a:r>
            <a:r>
              <a:rPr lang="it-IT" dirty="0" err="1"/>
              <a:t>significant</a:t>
            </a:r>
            <a:r>
              <a:rPr lang="it-IT" dirty="0"/>
              <a:t> with an HR of 3.8</a:t>
            </a:r>
            <a:endParaRPr lang="en-US" sz="1200" b="1" i="0" u="sng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A9742C8-9D31-29C8-0409-534BA9202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25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And </a:t>
            </a:r>
            <a:r>
              <a:rPr lang="it-IT" dirty="0" err="1"/>
              <a:t>finally</a:t>
            </a:r>
            <a:r>
              <a:rPr lang="it-IT" dirty="0"/>
              <a:t> the </a:t>
            </a:r>
            <a:r>
              <a:rPr lang="it-IT" dirty="0" err="1"/>
              <a:t>subgroup</a:t>
            </a:r>
            <a:r>
              <a:rPr lang="it-IT" dirty="0"/>
              <a:t> analysis for </a:t>
            </a:r>
            <a:r>
              <a:rPr lang="it-IT" dirty="0" err="1"/>
              <a:t>exploratory</a:t>
            </a:r>
            <a:r>
              <a:rPr lang="it-IT" dirty="0"/>
              <a:t> </a:t>
            </a:r>
            <a:r>
              <a:rPr lang="it-IT" dirty="0" err="1"/>
              <a:t>outcomes</a:t>
            </a:r>
            <a:r>
              <a:rPr lang="it-IT" dirty="0"/>
              <a:t> of EE with an HR of 2.29 for </a:t>
            </a:r>
            <a:r>
              <a:rPr lang="it-IT" dirty="0" err="1"/>
              <a:t>treated</a:t>
            </a:r>
            <a:r>
              <a:rPr lang="it-IT" dirty="0"/>
              <a:t> </a:t>
            </a:r>
            <a:r>
              <a:rPr lang="it-IT" dirty="0" err="1"/>
              <a:t>compared</a:t>
            </a:r>
            <a:r>
              <a:rPr lang="it-IT" dirty="0"/>
              <a:t> to </a:t>
            </a:r>
            <a:r>
              <a:rPr lang="it-IT" dirty="0" err="1"/>
              <a:t>untreated</a:t>
            </a:r>
            <a:r>
              <a:rPr lang="it-IT" dirty="0"/>
              <a:t> </a:t>
            </a:r>
            <a:r>
              <a:rPr lang="it-IT" dirty="0" err="1"/>
              <a:t>achalasia</a:t>
            </a:r>
            <a:r>
              <a:rPr lang="it-IT" dirty="0"/>
              <a:t> and a </a:t>
            </a:r>
            <a:r>
              <a:rPr lang="it-IT" dirty="0" err="1"/>
              <a:t>protective</a:t>
            </a:r>
            <a:r>
              <a:rPr lang="it-IT" dirty="0"/>
              <a:t> </a:t>
            </a:r>
            <a:r>
              <a:rPr lang="it-IT" dirty="0" err="1"/>
              <a:t>effect</a:t>
            </a:r>
            <a:r>
              <a:rPr lang="it-IT" dirty="0"/>
              <a:t> of LHM versus POEM with an HR of 0.29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792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EE3C5-C76E-4B43-8CD2-4CAE461098A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6631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study </a:t>
            </a:r>
            <a:r>
              <a:rPr lang="it-IT" dirty="0" err="1"/>
              <a:t>aims</a:t>
            </a:r>
            <a:r>
              <a:rPr lang="it-IT" dirty="0"/>
              <a:t> </a:t>
            </a:r>
            <a:r>
              <a:rPr lang="it-IT" dirty="0" err="1"/>
              <a:t>were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0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EDFA2-DF72-BB4E-24E5-1D6B37D6B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12F348-9BCB-89C4-BF76-2DD59B6D3E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BB85E2B-573D-38AF-48EF-AFEC4AA62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study </a:t>
            </a:r>
            <a:r>
              <a:rPr lang="it-IT" dirty="0" err="1"/>
              <a:t>aims</a:t>
            </a:r>
            <a:r>
              <a:rPr lang="it-IT" dirty="0"/>
              <a:t> </a:t>
            </a:r>
            <a:r>
              <a:rPr lang="it-IT" dirty="0" err="1"/>
              <a:t>were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CED40AF-2169-452A-0539-9AB2504CE0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2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TrinetX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en-GB" sz="1200" b="0" i="0" u="none" strike="noStrike" kern="1200" cap="none" spc="0" baseline="0" dirty="0">
                <a:solidFill>
                  <a:srgbClr val="000000"/>
                </a:solidFill>
                <a:effectLst/>
                <a:uFillTx/>
                <a:latin typeface="Aptos"/>
              </a:rPr>
              <a:t>global federated health research network that provides access to electronic medical records (EMRs) from healthcare organizations (HCOs) worldwide, providing access to Real World Aggregated de-identified Data. For extraction we used </a:t>
            </a:r>
            <a:r>
              <a:rPr lang="en-US" sz="1200" b="0" i="0" u="none" strike="noStrike" kern="1200" cap="none" spc="0" baseline="0" dirty="0">
                <a:solidFill>
                  <a:srgbClr val="000000"/>
                </a:solidFill>
                <a:effectLst/>
                <a:uFillTx/>
                <a:latin typeface="Aptos"/>
              </a:rPr>
              <a:t>the Global Collaborative Network with data from 151 HCO(s)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01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AE45E-AF08-2659-2E2D-8FE917F06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ADD2329-BD6D-8B25-366D-995DF4A53A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372E135-AA78-B238-FA16-6B9E3D986E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defined</a:t>
            </a:r>
            <a:r>
              <a:rPr lang="it-IT" dirty="0"/>
              <a:t> </a:t>
            </a:r>
            <a:r>
              <a:rPr lang="it-IT" dirty="0" err="1"/>
              <a:t>two</a:t>
            </a:r>
            <a:r>
              <a:rPr lang="it-IT" dirty="0"/>
              <a:t> </a:t>
            </a:r>
            <a:r>
              <a:rPr lang="it-IT" dirty="0" err="1"/>
              <a:t>main</a:t>
            </a:r>
            <a:r>
              <a:rPr lang="it-IT" dirty="0"/>
              <a:t> </a:t>
            </a:r>
            <a:r>
              <a:rPr lang="it-IT" dirty="0" err="1"/>
              <a:t>cohorts</a:t>
            </a:r>
            <a:r>
              <a:rPr lang="it-IT" dirty="0"/>
              <a:t> of A) </a:t>
            </a:r>
            <a:r>
              <a:rPr lang="it-IT" dirty="0" err="1"/>
              <a:t>achalasia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without</a:t>
            </a:r>
            <a:r>
              <a:rPr lang="it-IT" dirty="0"/>
              <a:t>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primayr</a:t>
            </a:r>
            <a:r>
              <a:rPr lang="it-IT" dirty="0"/>
              <a:t> </a:t>
            </a:r>
            <a:r>
              <a:rPr lang="it-IT" dirty="0" err="1"/>
              <a:t>motility</a:t>
            </a:r>
            <a:r>
              <a:rPr lang="it-IT" dirty="0"/>
              <a:t> </a:t>
            </a:r>
            <a:r>
              <a:rPr lang="it-IT" dirty="0" err="1"/>
              <a:t>esophageal</a:t>
            </a:r>
            <a:r>
              <a:rPr lang="it-IT" dirty="0"/>
              <a:t> disorders and </a:t>
            </a:r>
            <a:r>
              <a:rPr lang="it-IT" dirty="0" err="1"/>
              <a:t>other</a:t>
            </a:r>
            <a:r>
              <a:rPr lang="it-IT" dirty="0"/>
              <a:t> disorders of the </a:t>
            </a:r>
            <a:r>
              <a:rPr lang="it-IT" dirty="0" err="1"/>
              <a:t>Pharynx</a:t>
            </a:r>
            <a:r>
              <a:rPr lang="it-IT" dirty="0"/>
              <a:t> and B) a control cohort of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undergone</a:t>
            </a:r>
            <a:r>
              <a:rPr lang="it-IT" dirty="0"/>
              <a:t> to </a:t>
            </a:r>
            <a:r>
              <a:rPr lang="en-US" sz="12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Routine general examination without ACHALASIA OR ACHALASIA-related TREATMENTS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F8F847-0B75-5358-C409-0110E723E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636A6-DDE4-7267-CD3D-68B7AB97A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0831C-B6EB-1876-9AD7-22D58AC3F7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68D0C8-6428-31B4-4B0E-8E15386B5D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built</a:t>
            </a:r>
            <a:r>
              <a:rPr lang="it-IT" dirty="0"/>
              <a:t> </a:t>
            </a:r>
            <a:r>
              <a:rPr lang="it-IT" dirty="0" err="1"/>
              <a:t>subgroup</a:t>
            </a:r>
            <a:r>
              <a:rPr lang="it-IT" dirty="0"/>
              <a:t> </a:t>
            </a:r>
            <a:r>
              <a:rPr lang="it-IT" dirty="0" err="1"/>
              <a:t>cohorts</a:t>
            </a:r>
            <a:r>
              <a:rPr lang="it-IT" dirty="0"/>
              <a:t> of A) </a:t>
            </a:r>
            <a:r>
              <a:rPr lang="it-IT" dirty="0" err="1"/>
              <a:t>treated</a:t>
            </a:r>
            <a:r>
              <a:rPr lang="it-IT" dirty="0"/>
              <a:t> vs treatment-</a:t>
            </a:r>
            <a:r>
              <a:rPr lang="it-IT" dirty="0" err="1"/>
              <a:t>naive</a:t>
            </a:r>
            <a:r>
              <a:rPr lang="it-IT" dirty="0"/>
              <a:t> </a:t>
            </a:r>
            <a:r>
              <a:rPr lang="it-IT" dirty="0" err="1"/>
              <a:t>achalasia</a:t>
            </a:r>
            <a:r>
              <a:rPr lang="it-IT" dirty="0"/>
              <a:t>, </a:t>
            </a:r>
            <a:r>
              <a:rPr lang="it-IT" dirty="0" err="1"/>
              <a:t>being</a:t>
            </a:r>
            <a:r>
              <a:rPr lang="it-IT" dirty="0"/>
              <a:t> treatment </a:t>
            </a:r>
            <a:r>
              <a:rPr lang="it-IT" dirty="0" err="1"/>
              <a:t>including</a:t>
            </a:r>
            <a:r>
              <a:rPr lang="it-IT" dirty="0"/>
              <a:t> </a:t>
            </a:r>
            <a:r>
              <a:rPr lang="it-IT" dirty="0" err="1"/>
              <a:t>both</a:t>
            </a:r>
            <a:r>
              <a:rPr lang="it-IT" dirty="0"/>
              <a:t> POEM, LHM and PD, and a </a:t>
            </a:r>
            <a:r>
              <a:rPr lang="it-IT" dirty="0" err="1"/>
              <a:t>further</a:t>
            </a:r>
            <a:r>
              <a:rPr lang="it-IT" dirty="0"/>
              <a:t> </a:t>
            </a:r>
            <a:r>
              <a:rPr lang="it-IT" dirty="0" err="1"/>
              <a:t>subgroup</a:t>
            </a:r>
            <a:r>
              <a:rPr lang="it-IT" dirty="0"/>
              <a:t>  </a:t>
            </a:r>
            <a:r>
              <a:rPr lang="it-IT" dirty="0" err="1"/>
              <a:t>cohorts</a:t>
            </a:r>
            <a:r>
              <a:rPr lang="it-IT" dirty="0"/>
              <a:t> of POEM vs LHM </a:t>
            </a:r>
            <a:r>
              <a:rPr lang="it-IT" dirty="0" err="1"/>
              <a:t>treated</a:t>
            </a:r>
            <a:r>
              <a:rPr lang="it-IT" dirty="0"/>
              <a:t> </a:t>
            </a:r>
            <a:r>
              <a:rPr lang="it-IT" dirty="0" err="1"/>
              <a:t>patients</a:t>
            </a:r>
            <a:r>
              <a:rPr lang="it-IT" dirty="0"/>
              <a:t>.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added</a:t>
            </a:r>
            <a:r>
              <a:rPr lang="it-IT" dirty="0"/>
              <a:t> post-hoc an </a:t>
            </a:r>
            <a:r>
              <a:rPr lang="it-IT" dirty="0" err="1"/>
              <a:t>analysis</a:t>
            </a:r>
            <a:r>
              <a:rPr lang="it-IT" dirty="0"/>
              <a:t> on PD vs myotomy </a:t>
            </a:r>
            <a:r>
              <a:rPr lang="it-IT" dirty="0" err="1"/>
              <a:t>patients</a:t>
            </a:r>
            <a:r>
              <a:rPr lang="it-IT" dirty="0"/>
              <a:t> </a:t>
            </a:r>
            <a:r>
              <a:rPr lang="it-IT" dirty="0" err="1"/>
              <a:t>further</a:t>
            </a:r>
            <a:r>
              <a:rPr lang="it-IT" dirty="0"/>
              <a:t> </a:t>
            </a:r>
            <a:r>
              <a:rPr lang="it-IT" dirty="0" err="1"/>
              <a:t>deepening</a:t>
            </a:r>
            <a:r>
              <a:rPr lang="it-IT" dirty="0"/>
              <a:t> </a:t>
            </a:r>
            <a:r>
              <a:rPr lang="it-IT" dirty="0" err="1"/>
              <a:t>understanding</a:t>
            </a:r>
            <a:r>
              <a:rPr lang="it-IT" dirty="0"/>
              <a:t> on </a:t>
            </a:r>
            <a:r>
              <a:rPr lang="it-IT" dirty="0" err="1"/>
              <a:t>dilation</a:t>
            </a:r>
            <a:r>
              <a:rPr lang="it-IT" dirty="0"/>
              <a:t> in EC </a:t>
            </a:r>
            <a:r>
              <a:rPr lang="it-IT" dirty="0" err="1"/>
              <a:t>occurrence</a:t>
            </a:r>
            <a:r>
              <a:rPr lang="it-IT" dirty="0"/>
              <a:t>. For </a:t>
            </a: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cohorts</a:t>
            </a:r>
            <a:r>
              <a:rPr lang="it-IT" dirty="0"/>
              <a:t> the </a:t>
            </a:r>
            <a:r>
              <a:rPr lang="it-IT" dirty="0" err="1"/>
              <a:t>outcomes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widened</a:t>
            </a:r>
            <a:r>
              <a:rPr lang="it-IT" dirty="0"/>
              <a:t> </a:t>
            </a:r>
            <a:r>
              <a:rPr lang="it-IT" dirty="0" err="1"/>
              <a:t>ot</a:t>
            </a:r>
            <a:r>
              <a:rPr lang="it-IT" dirty="0"/>
              <a:t> include </a:t>
            </a:r>
            <a:r>
              <a:rPr lang="it-IT" dirty="0" err="1"/>
              <a:t>also</a:t>
            </a:r>
            <a:r>
              <a:rPr lang="it-IT" dirty="0"/>
              <a:t> EE and BE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main</a:t>
            </a:r>
            <a:r>
              <a:rPr lang="it-IT" dirty="0"/>
              <a:t> </a:t>
            </a:r>
            <a:r>
              <a:rPr lang="it-IT" dirty="0" err="1"/>
              <a:t>precursors</a:t>
            </a:r>
            <a:r>
              <a:rPr lang="it-IT" dirty="0"/>
              <a:t> of ADK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C311907-220C-52E9-1330-873D8CA738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2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8B3AD-D75D-18AB-12BD-F2B385BF9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132A2D-7584-F03A-92D0-3ECF88888C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5E80B90-C189-3599-8751-1967E95C5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PSM «g n </a:t>
            </a:r>
            <a:r>
              <a:rPr lang="it-IT" dirty="0" err="1"/>
              <a:t>n</a:t>
            </a:r>
            <a:r>
              <a:rPr lang="it-IT" dirty="0"/>
              <a:t> m»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to balance </a:t>
            </a:r>
            <a:r>
              <a:rPr lang="it-IT" dirty="0" err="1"/>
              <a:t>cohorts</a:t>
            </a:r>
            <a:r>
              <a:rPr lang="it-IT" dirty="0"/>
              <a:t> for </a:t>
            </a:r>
            <a:r>
              <a:rPr lang="it-IT" dirty="0" err="1"/>
              <a:t>relevant</a:t>
            </a:r>
            <a:r>
              <a:rPr lang="it-IT" dirty="0"/>
              <a:t> </a:t>
            </a:r>
            <a:r>
              <a:rPr lang="it-IT" dirty="0" err="1"/>
              <a:t>pre-defined</a:t>
            </a:r>
            <a:r>
              <a:rPr lang="it-IT" dirty="0"/>
              <a:t> </a:t>
            </a:r>
            <a:r>
              <a:rPr lang="it-IT" dirty="0" err="1"/>
              <a:t>covariates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682D71B-54BF-1F5E-91C2-4CB2C0BAF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75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AAE87-ADED-4C20-BFF2-8690F9222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B1DD9E-2B1A-94C0-F864-EB3822152A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92F691D-C446-B189-8A2F-7030B54CD4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Proper standard </a:t>
            </a:r>
            <a:r>
              <a:rPr lang="it-IT" dirty="0" err="1"/>
              <a:t>statistical</a:t>
            </a:r>
            <a:r>
              <a:rPr lang="it-IT" dirty="0"/>
              <a:t> </a:t>
            </a:r>
            <a:r>
              <a:rPr lang="it-IT" dirty="0" err="1"/>
              <a:t>methods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to </a:t>
            </a:r>
            <a:r>
              <a:rPr lang="it-IT" dirty="0" err="1"/>
              <a:t>analyse</a:t>
            </a:r>
            <a:r>
              <a:rPr lang="it-IT" dirty="0"/>
              <a:t> the comparative risk or the </a:t>
            </a:r>
            <a:r>
              <a:rPr lang="it-IT" dirty="0" err="1"/>
              <a:t>incidence</a:t>
            </a:r>
            <a:r>
              <a:rPr lang="it-IT" dirty="0"/>
              <a:t> rate of EC in </a:t>
            </a:r>
            <a:r>
              <a:rPr lang="it-IT" dirty="0" err="1"/>
              <a:t>achalasia</a:t>
            </a:r>
            <a:r>
              <a:rPr lang="it-IT" dirty="0"/>
              <a:t>. </a:t>
            </a:r>
            <a:r>
              <a:rPr lang="it-IT" dirty="0" err="1"/>
              <a:t>Most</a:t>
            </a:r>
            <a:r>
              <a:rPr lang="it-IT" dirty="0"/>
              <a:t> </a:t>
            </a:r>
            <a:r>
              <a:rPr lang="it-IT" dirty="0" err="1"/>
              <a:t>importantly</a:t>
            </a:r>
            <a:r>
              <a:rPr lang="it-IT" dirty="0"/>
              <a:t> a time-to-event </a:t>
            </a:r>
            <a:r>
              <a:rPr lang="it-IT" dirty="0" err="1"/>
              <a:t>analysis</a:t>
            </a:r>
            <a:r>
              <a:rPr lang="it-IT" dirty="0"/>
              <a:t> in a 20 </a:t>
            </a:r>
            <a:r>
              <a:rPr lang="it-IT" dirty="0" err="1"/>
              <a:t>years</a:t>
            </a:r>
            <a:r>
              <a:rPr lang="it-IT" dirty="0"/>
              <a:t> of follow-up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performed</a:t>
            </a: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EE7A6D-EF2C-16D4-89C4-5AC64AC92C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24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C81ED-813A-E8B9-B8B5-2C37E785F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19C3F8-879A-86F5-CDAC-D1A5C6096E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FF906F8-38BB-0817-DF3C-E4296F994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This </a:t>
            </a:r>
            <a:r>
              <a:rPr lang="it-IT" dirty="0" err="1"/>
              <a:t>was</a:t>
            </a:r>
            <a:r>
              <a:rPr lang="it-IT" dirty="0"/>
              <a:t> a </a:t>
            </a:r>
            <a:r>
              <a:rPr lang="it-IT" dirty="0" err="1"/>
              <a:t>multicentric</a:t>
            </a:r>
            <a:r>
              <a:rPr lang="it-IT" dirty="0"/>
              <a:t>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retrospective longitudinal study  and here you can see the chart of the study flow for cohort design</a:t>
            </a: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3D8199B-E272-61DD-1ECB-FDF72722A8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ED350F8D-F5BF-4A24-9024-87DC129FFD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3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5FB99D-7717-EC1C-D999-831694434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6FC1E50-60DF-F449-6833-EE2D88C15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05026D-E7A6-2B8E-16DD-7C3FCEC75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8D4E2-F117-4ECF-803A-4B322450487D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754DDA-B4BF-63C9-F5E4-05159A639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802456E-F1EC-2B8D-9AA9-ABF486BF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5862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52BB7C-0D75-92D7-94F7-0FE0BC9A2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B6C98A2-852D-2CAA-E6ED-13C07D0F4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EAB07A-4D12-43BB-58BD-27F7377B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AC88-CD8E-4B2C-9FE8-77C04EE83394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9E95833-E5FA-C8B8-C992-F1B4D2F52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60031C-62C4-7FAA-5F2B-C40D0E3D1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2582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1D8BD30-27FC-D702-1603-531754C7D0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934F26B-2F43-7669-0226-8C8AF0BB0A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ACBB79F-3F12-4A82-230D-1248AD347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14A2-57D4-4D9E-B196-06E9ECF4CE52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3DF8F21-7271-296D-B4B4-064609C3D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0EA9B68-CBCE-20A6-4AD5-5CB1CF13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0582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00FC804B-24ED-E116-D692-188DE682D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72" y="6562621"/>
            <a:ext cx="292178" cy="18107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EF95133A-9981-34DE-6F2B-F99B7ADBA084}"/>
              </a:ext>
            </a:extLst>
          </p:cNvPr>
          <p:cNvSpPr/>
          <p:nvPr/>
        </p:nvSpPr>
        <p:spPr>
          <a:xfrm>
            <a:off x="279394" y="269876"/>
            <a:ext cx="11636370" cy="6213476"/>
          </a:xfrm>
          <a:custGeom>
            <a:avLst>
              <a:gd name="f0" fmla="val 128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4F4F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ptos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50F3142-4A10-C923-A9B7-06D630D4014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84278" y="6466079"/>
            <a:ext cx="2743200" cy="365129"/>
          </a:xfrm>
        </p:spPr>
        <p:txBody>
          <a:bodyPr/>
          <a:lstStyle>
            <a:lvl1pPr>
              <a:defRPr sz="800">
                <a:latin typeface="Source Sans Pro" pitchFamily="34"/>
              </a:defRPr>
            </a:lvl1pPr>
          </a:lstStyle>
          <a:p>
            <a:pPr lvl="0"/>
            <a:fld id="{9A826601-9301-4E1B-B07D-6801DABD4AC3}" type="slidenum"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7172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3337BD-F5F1-2480-FF50-1EFF04ED2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1831D1D-3F08-512C-D8BE-732F73E7D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9B2477-8C19-0075-D2EE-3C0CE92A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15B9D-6C19-4AD5-B12B-F79112ED6152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F4A24AD-CB26-BFA2-795A-369992C85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F0F34D-11C3-9E6D-2357-EDD808264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876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245B8B-660F-A551-385F-D30FDAA11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07593AF-97DF-2441-FD9C-8EDA350D3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297F67D-F77C-DA9C-7EA1-C9E405B04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D4D4-FE98-471C-B874-84D8162F906F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5AA099-09AE-ECA5-0951-E99A44E80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9D99ED1-57DF-A780-2D2B-8AF237E6C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879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952596-A48E-A97B-8B3B-EDADCCDCA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111FF38-2FEE-8F06-8321-2057F8EFB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0EF1B42-4F4E-A40A-FAE2-A55A0F59D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89ACFF-3401-0A37-7619-F8DFAA1FA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7EF5-19C0-4D1C-9C8F-BF267D9C9992}" type="datetime1">
              <a:rPr lang="it-IT" smtClean="0"/>
              <a:t>16/04/2026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CCDDC63-8BCA-580E-5B17-1C634BE51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652A536-55BC-30DC-F29C-73101718A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199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5C7B30-2177-C9CA-33A3-9F3AC0815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6AD62AD-A9CE-E87F-170D-1EF58851E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2125DA9-5AFE-5F05-3232-62918E2302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E369810-EB40-0FB8-3EC4-98D9E12603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5587437-BB92-261A-9B03-548FB6FA10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358D372-66CF-544A-3B01-306BF4EB8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4CF37-468B-4A60-B880-5E2AFD505E31}" type="datetime1">
              <a:rPr lang="it-IT" smtClean="0"/>
              <a:t>16/04/2026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42DC99B-B406-7678-0954-C1AD0C808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124B505-38EE-1BD8-E30A-6BEF9458C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19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E714DB-01BF-BB5E-4BD4-5CA15FEFC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36CECFB-DEFF-E4D5-27AA-71E01000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C5038-3769-4351-BDEF-92A1911A5800}" type="datetime1">
              <a:rPr lang="it-IT" smtClean="0"/>
              <a:t>16/04/2026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697CB0C-B080-F0F9-EBA9-ACE151A50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708D5B9-7074-1A43-3455-7058E820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089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A00D6AB1-D908-BB43-9D6A-72EB4B7FC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F1C99-171D-417A-9D76-8E5E683E5DBD}" type="datetime1">
              <a:rPr lang="it-IT" smtClean="0"/>
              <a:t>16/04/2026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553ECE9-A096-B8DA-09EF-F6F8B74C2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46B862-B856-1063-F642-2E20EE473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0431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829BE0-76DF-5B12-6401-C3920D491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16DEEF7-A4EA-C5ED-C397-E443CD7DB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ABD77AC-2647-1068-3162-2612F0D9F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174C07C-1479-FB86-FAA3-743C3A35E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047-7E36-4D0D-BB92-3EF4D8F2A6BE}" type="datetime1">
              <a:rPr lang="it-IT" smtClean="0"/>
              <a:t>16/04/2026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A77F9EF-6382-9E5C-DC49-630C3F813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1158A37-6665-2C59-E101-7F0B1720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545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AD3861-F267-5C12-D52B-C51CEAC81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362E87A-554A-C5E2-575B-5CA960E4E2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555FFD-B429-11E2-4047-A476419F50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FED4097-10B1-F838-1BC9-F28B98AC2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EDD1C-2AC7-46F3-90C2-4DD0E86DB000}" type="datetime1">
              <a:rPr lang="it-IT" smtClean="0"/>
              <a:t>16/04/2026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95CDD23-B202-72F8-131E-264AD9817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E50B81-AF3E-D979-6BB8-D2CFE9828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6837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BF8C403-F280-38CC-099A-8062818CB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9E76470-97EF-7755-B6D5-398371E35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E9A84FB-4EC2-4B7E-D75F-BB50B85E9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C1EAF-8B8F-49EB-AA2D-ED5F5AFCFA34}" type="datetime1">
              <a:rPr lang="it-IT" smtClean="0"/>
              <a:t>16/04/2026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68FBA15-02AB-5112-D035-BB58CCF7E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518487D-F790-3AAF-CD49-C187D9994E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CAA94-DCDA-4A09-BB66-EC3BC17A7DF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535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CFEFE70-4E6B-4E15-9CB5-7C58D05CC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34073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D26C38BF-6CA9-109D-981A-0A3DFB2E8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163" y="3721983"/>
            <a:ext cx="10579674" cy="1751745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n-lt"/>
              </a:rPr>
              <a:t>INCIDENCE, PREVALENCE AND OVERALL RISK OF ESOPHAGEAL CANCER IN ACHALASIA: A PROPENSITY-MATCHED POPULATION-BASED STUDY FROM A LARGE MULTICENTER DATABASE- THE RECAP STUDY</a:t>
            </a: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EBC2B1B7-40E3-5EF2-E79D-AAF47711E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0184" y="5639782"/>
            <a:ext cx="9355016" cy="107727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dirty="0">
                <a:latin typeface="Arial" pitchFamily="34"/>
                <a:ea typeface="Source Sans Pro Semibold" pitchFamily="34"/>
                <a:cs typeface="Arial" pitchFamily="34"/>
              </a:rPr>
              <a:t>Alberto Barchi MD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dirty="0">
                <a:latin typeface="Arial" pitchFamily="34"/>
                <a:ea typeface="Source Sans Pro" pitchFamily="34"/>
                <a:cs typeface="Arial" pitchFamily="34"/>
              </a:rPr>
              <a:t>Consultant Gastroenterologist, </a:t>
            </a:r>
            <a:r>
              <a:rPr lang="en-US" sz="1400" kern="0" dirty="0">
                <a:latin typeface="Arial" pitchFamily="34"/>
                <a:ea typeface="Source Sans Pro" pitchFamily="34"/>
                <a:cs typeface="Arial" pitchFamily="34"/>
              </a:rPr>
              <a:t>PhD candidate</a:t>
            </a:r>
            <a:endParaRPr lang="en-US" sz="1400" dirty="0">
              <a:latin typeface="Arial" pitchFamily="34"/>
              <a:ea typeface="Source Sans Pro" pitchFamily="34"/>
              <a:cs typeface="Arial" pitchFamily="34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dirty="0">
                <a:latin typeface="Arial" pitchFamily="34"/>
                <a:ea typeface="Source Sans Pro Light" pitchFamily="34"/>
                <a:cs typeface="Arial" pitchFamily="34"/>
              </a:rPr>
              <a:t>Department of Gastroenterology and Gastrointestinal Endoscopy, IRCCS San Raffaele Hospital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kern="0" dirty="0">
                <a:latin typeface="Arial" pitchFamily="34"/>
                <a:ea typeface="Source Sans Pro Light" pitchFamily="34"/>
                <a:cs typeface="Arial" pitchFamily="34"/>
              </a:rPr>
              <a:t>Experimental Gastroenterology Laboratory, Division of </a:t>
            </a:r>
            <a:r>
              <a:rPr lang="en-US" sz="1400" kern="0" dirty="0" err="1">
                <a:latin typeface="Arial" pitchFamily="34"/>
                <a:ea typeface="Source Sans Pro Light" pitchFamily="34"/>
                <a:cs typeface="Arial" pitchFamily="34"/>
              </a:rPr>
              <a:t>Imunnology</a:t>
            </a:r>
            <a:r>
              <a:rPr lang="en-US" sz="1400" kern="0" dirty="0">
                <a:latin typeface="Arial" pitchFamily="34"/>
                <a:ea typeface="Source Sans Pro Light" pitchFamily="34"/>
                <a:cs typeface="Arial" pitchFamily="34"/>
              </a:rPr>
              <a:t>, Transplantation and Infectious Diseases, Vita Salute San Raffaele University</a:t>
            </a:r>
            <a:endParaRPr lang="en-US" sz="1400" dirty="0">
              <a:latin typeface="Arial" pitchFamily="34"/>
              <a:ea typeface="Source Sans Pro Light" pitchFamily="34"/>
              <a:cs typeface="Arial" pitchFamily="34"/>
            </a:endParaRP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F9EE642-8643-08BA-180B-47E3653D1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04110" y="6351930"/>
            <a:ext cx="4114800" cy="365125"/>
          </a:xfrm>
        </p:spPr>
        <p:txBody>
          <a:bodyPr/>
          <a:lstStyle/>
          <a:p>
            <a:pPr algn="r"/>
            <a:r>
              <a:rPr lang="it-IT" dirty="0"/>
              <a:t>1</a:t>
            </a:r>
          </a:p>
        </p:txBody>
      </p:sp>
      <p:pic>
        <p:nvPicPr>
          <p:cNvPr id="3" name="Picture 2" descr="IRCCS Ospedale San Raffaele | Milan">
            <a:extLst>
              <a:ext uri="{FF2B5EF4-FFF2-40B4-BE49-F238E27FC236}">
                <a16:creationId xmlns:a16="http://schemas.microsoft.com/office/drawing/2014/main" id="{F4D0B642-493A-7F6D-CB10-EEDE5CA09D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323" b="20944"/>
          <a:stretch>
            <a:fillRect/>
          </a:stretch>
        </p:blipFill>
        <p:spPr>
          <a:xfrm>
            <a:off x="599214" y="2034073"/>
            <a:ext cx="2124763" cy="82587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Immagine 2">
            <a:extLst>
              <a:ext uri="{FF2B5EF4-FFF2-40B4-BE49-F238E27FC236}">
                <a16:creationId xmlns:a16="http://schemas.microsoft.com/office/drawing/2014/main" id="{B0099C14-B66C-5644-40FE-E1345E104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0917" y="2099222"/>
            <a:ext cx="2031321" cy="82587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Immagine 7">
            <a:extLst>
              <a:ext uri="{FF2B5EF4-FFF2-40B4-BE49-F238E27FC236}">
                <a16:creationId xmlns:a16="http://schemas.microsoft.com/office/drawing/2014/main" id="{E39AD821-B206-D839-4353-FC8FDF12A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99222"/>
            <a:ext cx="2124763" cy="910613"/>
          </a:xfrm>
          <a:prstGeom prst="rect">
            <a:avLst/>
          </a:prstGeom>
        </p:spPr>
      </p:pic>
      <p:pic>
        <p:nvPicPr>
          <p:cNvPr id="10" name="Immagine 8">
            <a:extLst>
              <a:ext uri="{FF2B5EF4-FFF2-40B4-BE49-F238E27FC236}">
                <a16:creationId xmlns:a16="http://schemas.microsoft.com/office/drawing/2014/main" id="{711C91D5-58EB-CD86-32CA-1B70FF9C38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4525" y="2099222"/>
            <a:ext cx="780298" cy="78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44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F8887-3F13-821B-A89E-6137B2599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FF170A6-58CB-7DD6-7163-C92AE47CEC3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10</a:t>
            </a:fld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B3EC1BA-994C-25CB-36F6-D960444CFB75}"/>
              </a:ext>
            </a:extLst>
          </p:cNvPr>
          <p:cNvSpPr/>
          <p:nvPr/>
        </p:nvSpPr>
        <p:spPr>
          <a:xfrm>
            <a:off x="3839527" y="1342600"/>
            <a:ext cx="992620" cy="1047387"/>
          </a:xfrm>
          <a:custGeom>
            <a:avLst/>
            <a:gdLst/>
            <a:ahLst/>
            <a:cxnLst/>
            <a:rect l="l" t="t" r="r" b="b"/>
            <a:pathLst>
              <a:path w="1238366" h="1238366">
                <a:moveTo>
                  <a:pt x="0" y="0"/>
                </a:moveTo>
                <a:lnTo>
                  <a:pt x="1238366" y="0"/>
                </a:lnTo>
                <a:lnTo>
                  <a:pt x="1238366" y="1238366"/>
                </a:lnTo>
                <a:lnTo>
                  <a:pt x="0" y="1238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E9140295-0E30-BC6F-47A4-104BD9D833A2}"/>
              </a:ext>
            </a:extLst>
          </p:cNvPr>
          <p:cNvSpPr/>
          <p:nvPr/>
        </p:nvSpPr>
        <p:spPr>
          <a:xfrm>
            <a:off x="3839527" y="2390743"/>
            <a:ext cx="1010362" cy="1047387"/>
          </a:xfrm>
          <a:custGeom>
            <a:avLst/>
            <a:gdLst/>
            <a:ahLst/>
            <a:cxnLst/>
            <a:rect l="l" t="t" r="r" b="b"/>
            <a:pathLst>
              <a:path w="1238366" h="1238366">
                <a:moveTo>
                  <a:pt x="0" y="0"/>
                </a:moveTo>
                <a:lnTo>
                  <a:pt x="1238366" y="0"/>
                </a:lnTo>
                <a:lnTo>
                  <a:pt x="1238366" y="1238366"/>
                </a:lnTo>
                <a:lnTo>
                  <a:pt x="0" y="1238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F9B5F2B6-0B45-94E1-C66A-24C284A6A59C}"/>
              </a:ext>
            </a:extLst>
          </p:cNvPr>
          <p:cNvSpPr/>
          <p:nvPr/>
        </p:nvSpPr>
        <p:spPr>
          <a:xfrm>
            <a:off x="3830656" y="3478469"/>
            <a:ext cx="1010362" cy="956491"/>
          </a:xfrm>
          <a:custGeom>
            <a:avLst/>
            <a:gdLst/>
            <a:ahLst/>
            <a:cxnLst/>
            <a:rect l="l" t="t" r="r" b="b"/>
            <a:pathLst>
              <a:path w="1238366" h="1238366">
                <a:moveTo>
                  <a:pt x="0" y="0"/>
                </a:moveTo>
                <a:lnTo>
                  <a:pt x="1238366" y="0"/>
                </a:lnTo>
                <a:lnTo>
                  <a:pt x="1238366" y="1238366"/>
                </a:lnTo>
                <a:lnTo>
                  <a:pt x="0" y="1238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DD9812D0-63DE-7B7E-C0CD-9F918F8A10B5}"/>
              </a:ext>
            </a:extLst>
          </p:cNvPr>
          <p:cNvSpPr/>
          <p:nvPr/>
        </p:nvSpPr>
        <p:spPr>
          <a:xfrm>
            <a:off x="3830656" y="4427828"/>
            <a:ext cx="1010362" cy="910162"/>
          </a:xfrm>
          <a:custGeom>
            <a:avLst/>
            <a:gdLst/>
            <a:ahLst/>
            <a:cxnLst/>
            <a:rect l="l" t="t" r="r" b="b"/>
            <a:pathLst>
              <a:path w="1238366" h="1238366">
                <a:moveTo>
                  <a:pt x="0" y="0"/>
                </a:moveTo>
                <a:lnTo>
                  <a:pt x="1238366" y="0"/>
                </a:lnTo>
                <a:lnTo>
                  <a:pt x="1238366" y="1238366"/>
                </a:lnTo>
                <a:lnTo>
                  <a:pt x="0" y="1238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89FF40A1-4649-5917-FE18-526AC67485E1}"/>
              </a:ext>
            </a:extLst>
          </p:cNvPr>
          <p:cNvSpPr/>
          <p:nvPr/>
        </p:nvSpPr>
        <p:spPr>
          <a:xfrm>
            <a:off x="3830655" y="5372525"/>
            <a:ext cx="1010363" cy="961462"/>
          </a:xfrm>
          <a:custGeom>
            <a:avLst/>
            <a:gdLst/>
            <a:ahLst/>
            <a:cxnLst/>
            <a:rect l="l" t="t" r="r" b="b"/>
            <a:pathLst>
              <a:path w="1238366" h="1238366">
                <a:moveTo>
                  <a:pt x="0" y="0"/>
                </a:moveTo>
                <a:lnTo>
                  <a:pt x="1238366" y="0"/>
                </a:lnTo>
                <a:lnTo>
                  <a:pt x="1238366" y="1238366"/>
                </a:lnTo>
                <a:lnTo>
                  <a:pt x="0" y="12383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99736861-4AA7-35EA-323C-D9FB0A803853}"/>
              </a:ext>
            </a:extLst>
          </p:cNvPr>
          <p:cNvSpPr/>
          <p:nvPr/>
        </p:nvSpPr>
        <p:spPr>
          <a:xfrm>
            <a:off x="255078" y="1671349"/>
            <a:ext cx="3371787" cy="4882033"/>
          </a:xfrm>
          <a:custGeom>
            <a:avLst/>
            <a:gdLst/>
            <a:ahLst/>
            <a:cxnLst/>
            <a:rect l="l" t="t" r="r" b="b"/>
            <a:pathLst>
              <a:path w="7302155" h="7302155">
                <a:moveTo>
                  <a:pt x="0" y="0"/>
                </a:moveTo>
                <a:lnTo>
                  <a:pt x="7302154" y="0"/>
                </a:lnTo>
                <a:lnTo>
                  <a:pt x="7302154" y="7302155"/>
                </a:lnTo>
                <a:lnTo>
                  <a:pt x="0" y="73021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400"/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604FF222-0073-1D7A-1838-D9BF41BD8898}"/>
              </a:ext>
            </a:extLst>
          </p:cNvPr>
          <p:cNvSpPr txBox="1"/>
          <p:nvPr/>
        </p:nvSpPr>
        <p:spPr>
          <a:xfrm>
            <a:off x="-2409686" y="85585"/>
            <a:ext cx="16652446" cy="829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The propensity score matching (PSM)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A445125E-8028-A76F-F5F6-C25A55ECC6D6}"/>
              </a:ext>
            </a:extLst>
          </p:cNvPr>
          <p:cNvSpPr txBox="1"/>
          <p:nvPr/>
        </p:nvSpPr>
        <p:spPr>
          <a:xfrm>
            <a:off x="421204" y="1912363"/>
            <a:ext cx="2913844" cy="5030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32"/>
              </a:lnSpc>
            </a:pPr>
            <a:r>
              <a:rPr lang="en-US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 </a:t>
            </a:r>
            <a:r>
              <a:rPr lang="en-US" b="1" dirty="0">
                <a:solidFill>
                  <a:srgbClr val="BF3B16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confounding</a:t>
            </a:r>
            <a:r>
              <a:rPr lang="en-US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 </a:t>
            </a:r>
            <a:r>
              <a:rPr lang="en-US" b="1" dirty="0">
                <a:solidFill>
                  <a:srgbClr val="BF3B16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variables</a:t>
            </a:r>
            <a:r>
              <a:rPr lang="en-US" b="1" dirty="0">
                <a:solidFill>
                  <a:srgbClr val="E4613C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:</a:t>
            </a:r>
          </a:p>
          <a:p>
            <a:pPr algn="ctr">
              <a:lnSpc>
                <a:spcPts val="3332"/>
              </a:lnSpc>
            </a:pPr>
            <a:endParaRPr lang="en-US" b="1" dirty="0">
              <a:solidFill>
                <a:srgbClr val="E4613C"/>
              </a:solidFill>
              <a:latin typeface="Clear Sans Bold"/>
              <a:ea typeface="Clear Sans Bold"/>
              <a:cs typeface="Clear Sans Bold"/>
              <a:sym typeface="Clear Sans Bold"/>
            </a:endParaRPr>
          </a:p>
          <a:p>
            <a:pPr algn="ctr">
              <a:lnSpc>
                <a:spcPts val="3332"/>
              </a:lnSpc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sex, age, smoking habit, BMI, GERD, alcohol consumption, personal history of malignant neoplasms, family history of malignant </a:t>
            </a:r>
          </a:p>
          <a:p>
            <a:pPr algn="ctr">
              <a:lnSpc>
                <a:spcPts val="3332"/>
              </a:lnSpc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neoplasms of GI tract, use of proton pump inhibitors (PPI)</a:t>
            </a:r>
          </a:p>
          <a:p>
            <a:pPr algn="ctr">
              <a:lnSpc>
                <a:spcPts val="3332"/>
              </a:lnSpc>
            </a:pPr>
            <a:endParaRPr lang="en-US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015D3C15-CD1C-E04F-3B43-21C1CB1A2D7A}"/>
              </a:ext>
            </a:extLst>
          </p:cNvPr>
          <p:cNvSpPr txBox="1"/>
          <p:nvPr/>
        </p:nvSpPr>
        <p:spPr>
          <a:xfrm>
            <a:off x="3716654" y="1561355"/>
            <a:ext cx="1238366" cy="49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3"/>
              </a:lnSpc>
            </a:pPr>
            <a:r>
              <a:rPr lang="en-US" sz="24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1</a:t>
            </a: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id="{AF5B39CC-372A-573F-E04F-C929AE3071AC}"/>
              </a:ext>
            </a:extLst>
          </p:cNvPr>
          <p:cNvSpPr txBox="1"/>
          <p:nvPr/>
        </p:nvSpPr>
        <p:spPr>
          <a:xfrm>
            <a:off x="4220247" y="2615418"/>
            <a:ext cx="231180" cy="49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3"/>
              </a:lnSpc>
            </a:pPr>
            <a:r>
              <a:rPr lang="en-US" sz="24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2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51809CC7-BF3E-59D6-8FFF-F7E945CA44B0}"/>
              </a:ext>
            </a:extLst>
          </p:cNvPr>
          <p:cNvSpPr txBox="1"/>
          <p:nvPr/>
        </p:nvSpPr>
        <p:spPr>
          <a:xfrm>
            <a:off x="4220247" y="5560747"/>
            <a:ext cx="231180" cy="49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3"/>
              </a:lnSpc>
            </a:pPr>
            <a:r>
              <a:rPr lang="en-US" sz="24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5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5F635CC1-C139-B304-AA34-E8674016BF5D}"/>
              </a:ext>
            </a:extLst>
          </p:cNvPr>
          <p:cNvSpPr txBox="1"/>
          <p:nvPr/>
        </p:nvSpPr>
        <p:spPr>
          <a:xfrm>
            <a:off x="4220247" y="3656864"/>
            <a:ext cx="231180" cy="49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3"/>
              </a:lnSpc>
            </a:pPr>
            <a:r>
              <a:rPr lang="en-US" sz="24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3</a:t>
            </a:r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ACFA4327-A39C-16A7-11E9-1DCBC796B13F}"/>
              </a:ext>
            </a:extLst>
          </p:cNvPr>
          <p:cNvSpPr txBox="1"/>
          <p:nvPr/>
        </p:nvSpPr>
        <p:spPr>
          <a:xfrm>
            <a:off x="4205662" y="4582267"/>
            <a:ext cx="245765" cy="49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3"/>
              </a:lnSpc>
            </a:pPr>
            <a:r>
              <a:rPr lang="en-US" sz="24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4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2979D35C-20E9-ED80-3B19-B220FCF5B79D}"/>
              </a:ext>
            </a:extLst>
          </p:cNvPr>
          <p:cNvSpPr txBox="1"/>
          <p:nvPr/>
        </p:nvSpPr>
        <p:spPr>
          <a:xfrm>
            <a:off x="4602740" y="2568612"/>
            <a:ext cx="7542366" cy="445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60"/>
              </a:lnSpc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Creation of a single matrix of covariate values for each group</a:t>
            </a:r>
          </a:p>
        </p:txBody>
      </p:sp>
      <p:sp>
        <p:nvSpPr>
          <p:cNvPr id="28" name="TextBox 16">
            <a:extLst>
              <a:ext uri="{FF2B5EF4-FFF2-40B4-BE49-F238E27FC236}">
                <a16:creationId xmlns:a16="http://schemas.microsoft.com/office/drawing/2014/main" id="{49A53B37-1759-D751-F73D-35B6FD95A7FB}"/>
              </a:ext>
            </a:extLst>
          </p:cNvPr>
          <p:cNvSpPr txBox="1"/>
          <p:nvPr/>
        </p:nvSpPr>
        <p:spPr>
          <a:xfrm>
            <a:off x="3651078" y="3649521"/>
            <a:ext cx="9846042" cy="445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0"/>
              </a:lnSpc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Perform logistic regression to calculate the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propensity score</a:t>
            </a:r>
          </a:p>
        </p:txBody>
      </p:sp>
      <p:sp>
        <p:nvSpPr>
          <p:cNvPr id="30" name="TextBox 17">
            <a:extLst>
              <a:ext uri="{FF2B5EF4-FFF2-40B4-BE49-F238E27FC236}">
                <a16:creationId xmlns:a16="http://schemas.microsoft.com/office/drawing/2014/main" id="{AC4E7A3C-5D47-97AE-8FC5-DE3D53E0D8CC}"/>
              </a:ext>
            </a:extLst>
          </p:cNvPr>
          <p:cNvSpPr txBox="1"/>
          <p:nvPr/>
        </p:nvSpPr>
        <p:spPr>
          <a:xfrm>
            <a:off x="4403457" y="4481537"/>
            <a:ext cx="7832720" cy="445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0"/>
              </a:lnSpc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Apply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the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 “greedy nearest </a:t>
            </a:r>
            <a:r>
              <a:rPr lang="en-US" sz="2000" b="1" dirty="0" err="1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neighbour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 matching”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id="{1FF80151-A413-A088-A811-2F0C7483C5E1}"/>
              </a:ext>
            </a:extLst>
          </p:cNvPr>
          <p:cNvSpPr txBox="1"/>
          <p:nvPr/>
        </p:nvSpPr>
        <p:spPr>
          <a:xfrm>
            <a:off x="5439506" y="5481504"/>
            <a:ext cx="4017963" cy="445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6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Balanced cohorts created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02EA4022-F30E-E310-7FDE-762E5B0F920B}"/>
              </a:ext>
            </a:extLst>
          </p:cNvPr>
          <p:cNvSpPr txBox="1"/>
          <p:nvPr/>
        </p:nvSpPr>
        <p:spPr>
          <a:xfrm>
            <a:off x="1630542" y="841635"/>
            <a:ext cx="8326223" cy="520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The purpose of PSM is to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balance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groups and to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reduce selection bias</a:t>
            </a:r>
          </a:p>
        </p:txBody>
      </p:sp>
      <p:sp>
        <p:nvSpPr>
          <p:cNvPr id="33" name="TextBox 20">
            <a:extLst>
              <a:ext uri="{FF2B5EF4-FFF2-40B4-BE49-F238E27FC236}">
                <a16:creationId xmlns:a16="http://schemas.microsoft.com/office/drawing/2014/main" id="{CA01164D-1955-B629-99EF-AED466E91385}"/>
              </a:ext>
            </a:extLst>
          </p:cNvPr>
          <p:cNvSpPr txBox="1"/>
          <p:nvPr/>
        </p:nvSpPr>
        <p:spPr>
          <a:xfrm>
            <a:off x="5077893" y="1492576"/>
            <a:ext cx="8478398" cy="445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63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Generate a matrix of covariate values for each patient  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783A7A2-180A-43C3-EAB8-C4B600E076FE}"/>
              </a:ext>
            </a:extLst>
          </p:cNvPr>
          <p:cNvSpPr/>
          <p:nvPr/>
        </p:nvSpPr>
        <p:spPr>
          <a:xfrm>
            <a:off x="201168" y="6553382"/>
            <a:ext cx="356616" cy="213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185907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00894-9E19-2AE0-41C8-EE24A105F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47BF51A-7B90-1D21-5C6A-22194740542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11</a:t>
            </a:fld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01F7CD8D-1419-AA4A-B881-8398BAE57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68" y="803936"/>
            <a:ext cx="11089063" cy="553293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53AB66A-EFEA-0CA8-DC6B-53C8597E3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468" y="-70232"/>
            <a:ext cx="11101778" cy="1182727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5247D2EC-0B77-A1F7-378B-63687009B2C8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160020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49FA0-4DC3-635F-CE8B-599321874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C771354-5598-B7A9-82E7-ECB9AB6EFE5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12</a:t>
            </a:fld>
            <a:endParaRPr lang="en-US"/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id="{2B66FDFC-2701-B087-B9F8-753B1CBA299B}"/>
              </a:ext>
            </a:extLst>
          </p:cNvPr>
          <p:cNvSpPr txBox="1"/>
          <p:nvPr/>
        </p:nvSpPr>
        <p:spPr>
          <a:xfrm>
            <a:off x="393247" y="218776"/>
            <a:ext cx="7342942" cy="58477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3200" b="0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Trial Design &amp; Quality standards</a:t>
            </a:r>
            <a:endParaRPr lang="en-US" sz="3200" b="0" i="0" u="none" strike="noStrike" kern="1200" cap="none" spc="0" baseline="0" dirty="0">
              <a:solidFill>
                <a:srgbClr val="FF0000"/>
              </a:solidFill>
              <a:uFillTx/>
              <a:latin typeface="Arial" pitchFamily="34"/>
              <a:ea typeface="Source Sans Pro" pitchFamily="34"/>
              <a:cs typeface="Arial" pitchFamily="34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977445CB-66C3-44B3-0322-A6E113455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879" y="4466163"/>
            <a:ext cx="1458340" cy="189529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E416825-7822-5F7A-57D2-32FF6B3DB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274" y="1644384"/>
            <a:ext cx="1231641" cy="81643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25C3987D-5E91-84FA-0555-31E62CC73363}"/>
              </a:ext>
            </a:extLst>
          </p:cNvPr>
          <p:cNvSpPr txBox="1"/>
          <p:nvPr/>
        </p:nvSpPr>
        <p:spPr>
          <a:xfrm>
            <a:off x="393248" y="996655"/>
            <a:ext cx="3773600" cy="6155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0" baseline="0" dirty="0">
                <a:solidFill>
                  <a:srgbClr val="18242B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Registered as “</a:t>
            </a:r>
            <a:r>
              <a:rPr lang="en-US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RECAP</a:t>
            </a:r>
            <a:r>
              <a:rPr lang="en-US" sz="1400" b="0" i="0" u="none" strike="noStrike" kern="1200" cap="none" spc="0" baseline="0" dirty="0">
                <a:solidFill>
                  <a:srgbClr val="18242B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” study (</a:t>
            </a:r>
            <a:r>
              <a:rPr lang="en-US" sz="1600" b="1" i="1" u="sng" strike="noStrike" kern="0" cap="none" spc="0" baseline="0" dirty="0">
                <a:solidFill>
                  <a:srgbClr val="000000"/>
                </a:solidFill>
                <a:uFillTx/>
                <a:latin typeface="Aptos"/>
              </a:rPr>
              <a:t>NCT07102329</a:t>
            </a:r>
            <a:r>
              <a:rPr lang="en-US" sz="1600" b="0" i="0" u="none" strike="noStrike" kern="0" cap="none" spc="0" baseline="0" dirty="0">
                <a:solidFill>
                  <a:srgbClr val="000000"/>
                </a:solidFill>
                <a:uFillTx/>
                <a:latin typeface="Aptos"/>
              </a:rPr>
              <a:t>)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574F3E27-3AB7-FAC0-A702-82A47758C7E6}"/>
              </a:ext>
            </a:extLst>
          </p:cNvPr>
          <p:cNvSpPr txBox="1"/>
          <p:nvPr/>
        </p:nvSpPr>
        <p:spPr>
          <a:xfrm>
            <a:off x="420985" y="4675876"/>
            <a:ext cx="2318653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RECORD checklist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E7AFA3F8-57B9-A474-AF53-4813D293D18E}"/>
              </a:ext>
            </a:extLst>
          </p:cNvPr>
          <p:cNvSpPr txBox="1"/>
          <p:nvPr/>
        </p:nvSpPr>
        <p:spPr>
          <a:xfrm>
            <a:off x="393247" y="1805312"/>
            <a:ext cx="1997722" cy="369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Multicentric</a:t>
            </a:r>
            <a:endParaRPr lang="en-US" sz="1800" b="1" i="0" u="none" strike="noStrike" kern="1200" cap="none" spc="0" baseline="0" dirty="0">
              <a:solidFill>
                <a:srgbClr val="FF0000"/>
              </a:solidFill>
              <a:uFillTx/>
              <a:latin typeface="Aptos"/>
            </a:endParaRP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8792D179-9484-4CD4-58D0-FA1819A9CF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8933" b="14127"/>
          <a:stretch>
            <a:fillRect/>
          </a:stretch>
        </p:blipFill>
        <p:spPr>
          <a:xfrm>
            <a:off x="654866" y="3218762"/>
            <a:ext cx="1850889" cy="97787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2" name="TextBox 12">
            <a:extLst>
              <a:ext uri="{FF2B5EF4-FFF2-40B4-BE49-F238E27FC236}">
                <a16:creationId xmlns:a16="http://schemas.microsoft.com/office/drawing/2014/main" id="{C78725F5-CA40-0ACC-3211-CCDEB48C4156}"/>
              </a:ext>
            </a:extLst>
          </p:cNvPr>
          <p:cNvSpPr txBox="1"/>
          <p:nvPr/>
        </p:nvSpPr>
        <p:spPr>
          <a:xfrm>
            <a:off x="393247" y="2813447"/>
            <a:ext cx="3575438" cy="61555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i="0" u="sng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Retrospective longitudinal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Aptos"/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66960FC3-574B-CB63-2960-C37B29038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4746" y="951004"/>
            <a:ext cx="8057643" cy="5515075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83A49707-DAC6-5BE3-F929-BAC1247B2E7E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555230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BD0CB7FA-E07E-372F-CD0A-89F38AD04AF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2608082" cy="620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Results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CC1AB06-13CE-325C-30A4-69F7F0CABD1D}"/>
              </a:ext>
            </a:extLst>
          </p:cNvPr>
          <p:cNvSpPr txBox="1"/>
          <p:nvPr/>
        </p:nvSpPr>
        <p:spPr>
          <a:xfrm>
            <a:off x="609600" y="1054977"/>
            <a:ext cx="10668000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>
              <a:lnSpc>
                <a:spcPts val="3173"/>
              </a:lnSpc>
              <a:defRPr/>
            </a:pPr>
            <a:r>
              <a:rPr lang="en-US" sz="2266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1) </a:t>
            </a:r>
            <a:r>
              <a:rPr lang="en-US" sz="2266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Incidence, prevalence and incidence rate of </a:t>
            </a:r>
            <a:r>
              <a:rPr lang="en-US" sz="2266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EC</a:t>
            </a:r>
            <a:r>
              <a:rPr lang="en-US" sz="2266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in the </a:t>
            </a:r>
            <a:r>
              <a:rPr lang="en-US" sz="2266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primary cohort</a:t>
            </a:r>
          </a:p>
          <a:p>
            <a:endParaRPr lang="it-IT" sz="12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9F9FA68-1C14-DE70-7AC1-0CCB9B4B7945}"/>
              </a:ext>
            </a:extLst>
          </p:cNvPr>
          <p:cNvSpPr txBox="1"/>
          <p:nvPr/>
        </p:nvSpPr>
        <p:spPr>
          <a:xfrm>
            <a:off x="3327400" y="1835085"/>
            <a:ext cx="5537200" cy="767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99"/>
              </a:lnSpc>
            </a:pPr>
            <a:r>
              <a:rPr lang="en-US" sz="1600" b="1" dirty="0">
                <a:solidFill>
                  <a:srgbClr val="E4613C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Primary cohort </a:t>
            </a:r>
            <a:r>
              <a:rPr lang="en-US" sz="16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: 49,079 achalasia patients</a:t>
            </a:r>
          </a:p>
          <a:p>
            <a:pPr>
              <a:lnSpc>
                <a:spcPts val="2799"/>
              </a:lnSpc>
            </a:pPr>
            <a:r>
              <a:rPr lang="en-US" sz="1600" b="1" dirty="0">
                <a:solidFill>
                  <a:srgbClr val="E4613C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Follow-up period</a:t>
            </a:r>
            <a:r>
              <a:rPr lang="en-US" sz="1600" dirty="0">
                <a:solidFill>
                  <a:srgbClr val="E4613C"/>
                </a:solidFill>
                <a:latin typeface="Clear Sans"/>
                <a:ea typeface="Clear Sans"/>
                <a:cs typeface="Clear Sans"/>
                <a:sym typeface="Clear Sans"/>
              </a:rPr>
              <a:t>:</a:t>
            </a:r>
            <a:r>
              <a:rPr lang="en-US" sz="16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 25 years (January 2000-June 2025)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216EA03-AE25-C2FD-0DA5-099964052E6D}"/>
              </a:ext>
            </a:extLst>
          </p:cNvPr>
          <p:cNvSpPr txBox="1"/>
          <p:nvPr/>
        </p:nvSpPr>
        <p:spPr>
          <a:xfrm>
            <a:off x="2050461" y="5915276"/>
            <a:ext cx="7899400" cy="7596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ts val="2799"/>
              </a:lnSpc>
            </a:pPr>
            <a:r>
              <a:rPr lang="en-US" sz="1333" dirty="0">
                <a:solidFill>
                  <a:srgbClr val="000000"/>
                </a:solidFill>
                <a:latin typeface="Clear Sans"/>
                <a:cs typeface="Clear Sans"/>
                <a:sym typeface="Clear Sans"/>
              </a:rPr>
              <a:t>Incidence and prevalence were also estimated for demographic subgroup (age, sex, ethnicity, race) and </a:t>
            </a:r>
            <a:r>
              <a:rPr lang="en-US" sz="1333" b="1" dirty="0">
                <a:solidFill>
                  <a:srgbClr val="000000"/>
                </a:solidFill>
                <a:latin typeface="Clear Sans"/>
                <a:cs typeface="Clear Sans"/>
                <a:sym typeface="Clear Sans"/>
              </a:rPr>
              <a:t>histological subtypes (adenocarcinoma and squamous cell carcinoma)</a:t>
            </a: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5AA05A09-33F2-7BA5-D76D-8E8502903177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2806835"/>
          <a:ext cx="11233607" cy="2996185"/>
        </p:xfrm>
        <a:graphic>
          <a:graphicData uri="http://schemas.openxmlformats.org/drawingml/2006/table">
            <a:tbl>
              <a:tblPr firstRow="1" firstCol="1" bandRow="1"/>
              <a:tblGrid>
                <a:gridCol w="2410783">
                  <a:extLst>
                    <a:ext uri="{9D8B030D-6E8A-4147-A177-3AD203B41FA5}">
                      <a16:colId xmlns:a16="http://schemas.microsoft.com/office/drawing/2014/main" val="2229209386"/>
                    </a:ext>
                  </a:extLst>
                </a:gridCol>
                <a:gridCol w="2220888">
                  <a:extLst>
                    <a:ext uri="{9D8B030D-6E8A-4147-A177-3AD203B41FA5}">
                      <a16:colId xmlns:a16="http://schemas.microsoft.com/office/drawing/2014/main" val="2623160787"/>
                    </a:ext>
                  </a:extLst>
                </a:gridCol>
                <a:gridCol w="2220888">
                  <a:extLst>
                    <a:ext uri="{9D8B030D-6E8A-4147-A177-3AD203B41FA5}">
                      <a16:colId xmlns:a16="http://schemas.microsoft.com/office/drawing/2014/main" val="149540038"/>
                    </a:ext>
                  </a:extLst>
                </a:gridCol>
                <a:gridCol w="2180403">
                  <a:extLst>
                    <a:ext uri="{9D8B030D-6E8A-4147-A177-3AD203B41FA5}">
                      <a16:colId xmlns:a16="http://schemas.microsoft.com/office/drawing/2014/main" val="376424516"/>
                    </a:ext>
                  </a:extLst>
                </a:gridCol>
                <a:gridCol w="2200645">
                  <a:extLst>
                    <a:ext uri="{9D8B030D-6E8A-4147-A177-3AD203B41FA5}">
                      <a16:colId xmlns:a16="http://schemas.microsoft.com/office/drawing/2014/main" val="1356317132"/>
                    </a:ext>
                  </a:extLst>
                </a:gridCol>
              </a:tblGrid>
              <a:tr h="764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Window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  <a:tabLst>
                          <a:tab pos="504825" algn="l"/>
                          <a:tab pos="930910" algn="ctr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Lookback period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Incidence Proportion/100,000 persons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Prevalence/100,000 persons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Incidence Rate (cases/100,000 person-years)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414277"/>
                  </a:ext>
                </a:extLst>
              </a:tr>
              <a:tr h="505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2000-2025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  <a:tabLst>
                          <a:tab pos="504825" algn="l"/>
                          <a:tab pos="930910" algn="ctr"/>
                        </a:tabLst>
                      </a:pPr>
                      <a:r>
                        <a:rPr lang="en-US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From anytime to 1 day before IE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926.3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918.2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77.3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8114527"/>
                  </a:ext>
                </a:extLst>
              </a:tr>
              <a:tr h="246514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 overall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72625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2000-2004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From anytime to 1 day before IE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80.198894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112.24244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25.2244711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341592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2004-2008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105.58489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149.97501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32.3434092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9099179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2008-2012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132.52834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202.33234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42.02666575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697657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2012-2016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171.78851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264.25477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52.2022051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901482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2016-2020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303.0016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463.22555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89.2313894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615440"/>
                  </a:ext>
                </a:extLst>
              </a:tr>
              <a:tr h="246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2020-2025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527.7928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806.1618</a:t>
                      </a:r>
                      <a:endParaRPr lang="it-I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139.703896</a:t>
                      </a:r>
                      <a:endParaRPr lang="it-I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8457836"/>
                  </a:ext>
                </a:extLst>
              </a:tr>
            </a:tbl>
          </a:graphicData>
        </a:graphic>
      </p:graphicFrame>
      <p:sp>
        <p:nvSpPr>
          <p:cNvPr id="6" name="Rettangolo 5">
            <a:extLst>
              <a:ext uri="{FF2B5EF4-FFF2-40B4-BE49-F238E27FC236}">
                <a16:creationId xmlns:a16="http://schemas.microsoft.com/office/drawing/2014/main" id="{371C94F7-0359-7358-5500-2FCAA9461B09}"/>
              </a:ext>
            </a:extLst>
          </p:cNvPr>
          <p:cNvSpPr/>
          <p:nvPr/>
        </p:nvSpPr>
        <p:spPr>
          <a:xfrm>
            <a:off x="5203596" y="2780907"/>
            <a:ext cx="1734532" cy="7673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180375D-1836-CACC-D791-CA3A797F5C66}"/>
              </a:ext>
            </a:extLst>
          </p:cNvPr>
          <p:cNvSpPr/>
          <p:nvPr/>
        </p:nvSpPr>
        <p:spPr>
          <a:xfrm>
            <a:off x="7427535" y="2780907"/>
            <a:ext cx="1612770" cy="7673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2ED0E73-1216-6B9E-C584-F94BF95E79BA}"/>
              </a:ext>
            </a:extLst>
          </p:cNvPr>
          <p:cNvSpPr/>
          <p:nvPr/>
        </p:nvSpPr>
        <p:spPr>
          <a:xfrm>
            <a:off x="9485981" y="2780907"/>
            <a:ext cx="1939305" cy="7673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D6481DE1-59A0-02A6-8CF7-C3BBB400E30F}"/>
              </a:ext>
            </a:extLst>
          </p:cNvPr>
          <p:cNvSpPr/>
          <p:nvPr/>
        </p:nvSpPr>
        <p:spPr>
          <a:xfrm>
            <a:off x="5684363" y="3583713"/>
            <a:ext cx="735291" cy="49809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3ECAE28E-3220-BB5A-8BD9-395537838B0E}"/>
              </a:ext>
            </a:extLst>
          </p:cNvPr>
          <p:cNvSpPr/>
          <p:nvPr/>
        </p:nvSpPr>
        <p:spPr>
          <a:xfrm>
            <a:off x="7886175" y="3583713"/>
            <a:ext cx="735291" cy="49809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15FAA89A-0B1A-3344-EFBB-416DB2DFAF37}"/>
              </a:ext>
            </a:extLst>
          </p:cNvPr>
          <p:cNvSpPr/>
          <p:nvPr/>
        </p:nvSpPr>
        <p:spPr>
          <a:xfrm>
            <a:off x="10087987" y="3583713"/>
            <a:ext cx="735291" cy="49809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in giù 13">
            <a:extLst>
              <a:ext uri="{FF2B5EF4-FFF2-40B4-BE49-F238E27FC236}">
                <a16:creationId xmlns:a16="http://schemas.microsoft.com/office/drawing/2014/main" id="{ECFC01AF-7157-7923-8051-722FC1E8E138}"/>
              </a:ext>
            </a:extLst>
          </p:cNvPr>
          <p:cNvSpPr/>
          <p:nvPr/>
        </p:nvSpPr>
        <p:spPr>
          <a:xfrm>
            <a:off x="5316718" y="4524866"/>
            <a:ext cx="179109" cy="895546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Freccia in giù 14">
            <a:extLst>
              <a:ext uri="{FF2B5EF4-FFF2-40B4-BE49-F238E27FC236}">
                <a16:creationId xmlns:a16="http://schemas.microsoft.com/office/drawing/2014/main" id="{E503A3C2-1B66-CCB4-E5FE-33937C5A9952}"/>
              </a:ext>
            </a:extLst>
          </p:cNvPr>
          <p:cNvSpPr/>
          <p:nvPr/>
        </p:nvSpPr>
        <p:spPr>
          <a:xfrm>
            <a:off x="7427535" y="4515829"/>
            <a:ext cx="179109" cy="895546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Freccia in giù 15">
            <a:extLst>
              <a:ext uri="{FF2B5EF4-FFF2-40B4-BE49-F238E27FC236}">
                <a16:creationId xmlns:a16="http://schemas.microsoft.com/office/drawing/2014/main" id="{D63A1A22-2571-B2BA-427B-F5041DE483AC}"/>
              </a:ext>
            </a:extLst>
          </p:cNvPr>
          <p:cNvSpPr/>
          <p:nvPr/>
        </p:nvSpPr>
        <p:spPr>
          <a:xfrm>
            <a:off x="9609056" y="4524866"/>
            <a:ext cx="179109" cy="895546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8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7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63A83-5188-213B-C3E5-1A4237B8B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03E8BF-5721-71F4-EB2E-F47D9827817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14</a:t>
            </a:fld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476EB17-1393-85EC-A470-AEAAAC109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29" y="131454"/>
            <a:ext cx="9858086" cy="651718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DEBF1C19-1EA3-E0DD-B8CE-4C7A89922FD5}"/>
              </a:ext>
            </a:extLst>
          </p:cNvPr>
          <p:cNvSpPr/>
          <p:nvPr/>
        </p:nvSpPr>
        <p:spPr>
          <a:xfrm>
            <a:off x="4314825" y="523875"/>
            <a:ext cx="3305175" cy="5410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A843F873-61F7-2B32-F312-5845EA749DFD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836054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0212E-345C-7D8C-59E3-97733E034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C74B305-FC9D-6C68-0A05-82135641C62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15</a:t>
            </a:fld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8A78B46E-B37A-70B6-E822-75733F52E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668"/>
            <a:ext cx="12104016" cy="672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950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14101-4E9A-E31A-3382-7C4B352BE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24E20D-C61C-C1E7-38EC-E5D55BEF21E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16</a:t>
            </a:fld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2C9B0D1-E026-6D00-8CB9-C9A7A9711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018"/>
            <a:ext cx="12192000" cy="669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6924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0F32F-B155-535A-07AE-8F513310E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6F9E88-1F99-269D-5439-28191F9483D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17</a:t>
            </a:fld>
            <a:endParaRPr lang="en-US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DD96C05-6D67-C9FF-C9A8-160E02520191}"/>
              </a:ext>
            </a:extLst>
          </p:cNvPr>
          <p:cNvSpPr txBox="1"/>
          <p:nvPr/>
        </p:nvSpPr>
        <p:spPr>
          <a:xfrm>
            <a:off x="90964" y="313441"/>
            <a:ext cx="115037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2)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 Comparative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analysis for EC occurrence among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A)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primary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achalasia cohort and controls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and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B)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sensitivity analysis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for BE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8661169-C115-00AF-FA7F-1AF9AD2A2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690" y="1180079"/>
            <a:ext cx="5569208" cy="4650857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BAA30C28-C488-32C5-5933-224E4B2B8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64" y="1180078"/>
            <a:ext cx="5784915" cy="465085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217B173-E042-C8D7-F71F-EEE7F0E493D3}"/>
              </a:ext>
            </a:extLst>
          </p:cNvPr>
          <p:cNvSpPr txBox="1"/>
          <p:nvPr/>
        </p:nvSpPr>
        <p:spPr>
          <a:xfrm>
            <a:off x="767815" y="6279311"/>
            <a:ext cx="10656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E461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follow up </a:t>
            </a:r>
            <a:r>
              <a:rPr lang="it-IT" b="1" dirty="0">
                <a:solidFill>
                  <a:srgbClr val="E461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576.7±1398.3 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days for the primary cohort 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809.1±1306.8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days of the control group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9F17EF9-7DCD-4900-B8B9-74853F7211C4}"/>
              </a:ext>
            </a:extLst>
          </p:cNvPr>
          <p:cNvSpPr txBox="1"/>
          <p:nvPr/>
        </p:nvSpPr>
        <p:spPr>
          <a:xfrm>
            <a:off x="572672" y="5890953"/>
            <a:ext cx="3873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rgbClr val="FF0000"/>
                </a:solidFill>
                <a:latin typeface="Clear Sans" panose="020B0604020202020204" charset="0"/>
                <a:cs typeface="Clear Sans" panose="020B0604020202020204" charset="0"/>
              </a:rPr>
              <a:t>A) </a:t>
            </a:r>
            <a:r>
              <a:rPr lang="it-IT" sz="1400" b="1" i="1" dirty="0">
                <a:latin typeface="Clear Sans" panose="020B0604020202020204" charset="0"/>
                <a:cs typeface="Clear Sans" panose="020B0604020202020204" charset="0"/>
              </a:rPr>
              <a:t>KM for primary cohort and control group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B3B6433-E517-3684-2033-4AF9CB648004}"/>
              </a:ext>
            </a:extLst>
          </p:cNvPr>
          <p:cNvSpPr txBox="1"/>
          <p:nvPr/>
        </p:nvSpPr>
        <p:spPr>
          <a:xfrm>
            <a:off x="6096000" y="5890954"/>
            <a:ext cx="59871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 dirty="0">
                <a:solidFill>
                  <a:srgbClr val="FF0000"/>
                </a:solidFill>
                <a:latin typeface="Clear Sans" panose="020B0604020202020204" charset="0"/>
                <a:cs typeface="Clear Sans" panose="020B0604020202020204" charset="0"/>
              </a:rPr>
              <a:t>B) </a:t>
            </a:r>
            <a:r>
              <a:rPr lang="it-IT" sz="1400" b="1" i="1" dirty="0">
                <a:latin typeface="Clear Sans" panose="020B0604020202020204" charset="0"/>
                <a:cs typeface="Clear Sans" panose="020B0604020202020204" charset="0"/>
              </a:rPr>
              <a:t>KM for primary cohort and control group after sensitivity analysis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48659A5-B10D-4075-4030-ACA8434F3E81}"/>
              </a:ext>
            </a:extLst>
          </p:cNvPr>
          <p:cNvSpPr txBox="1"/>
          <p:nvPr/>
        </p:nvSpPr>
        <p:spPr>
          <a:xfrm>
            <a:off x="6095999" y="5092893"/>
            <a:ext cx="9334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N. at risk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8AB776A0-8D4C-4B0F-935D-6A677C0AAAAE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237394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19C73D-2495-3684-B341-BF89E13AE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455" y="270998"/>
            <a:ext cx="7395089" cy="6316003"/>
          </a:xfrm>
          <a:prstGeom prst="rect">
            <a:avLst/>
          </a:prstGeom>
        </p:spPr>
      </p:pic>
      <p:sp>
        <p:nvSpPr>
          <p:cNvPr id="3" name="CasellaDiTesto 6">
            <a:extLst>
              <a:ext uri="{FF2B5EF4-FFF2-40B4-BE49-F238E27FC236}">
                <a16:creationId xmlns:a16="http://schemas.microsoft.com/office/drawing/2014/main" id="{616A445A-DC78-DE02-BEBD-DDDFC0F6AD85}"/>
              </a:ext>
            </a:extLst>
          </p:cNvPr>
          <p:cNvSpPr txBox="1"/>
          <p:nvPr/>
        </p:nvSpPr>
        <p:spPr>
          <a:xfrm>
            <a:off x="6018356" y="2096466"/>
            <a:ext cx="685800" cy="3693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3DDA2B-EE1B-2595-B104-0E697130F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615" y="454781"/>
            <a:ext cx="7328027" cy="5578323"/>
          </a:xfrm>
          <a:prstGeom prst="rect">
            <a:avLst/>
          </a:prstGeom>
        </p:spPr>
      </p:pic>
      <p:sp>
        <p:nvSpPr>
          <p:cNvPr id="5" name="CasellaDiTesto 6">
            <a:extLst>
              <a:ext uri="{FF2B5EF4-FFF2-40B4-BE49-F238E27FC236}">
                <a16:creationId xmlns:a16="http://schemas.microsoft.com/office/drawing/2014/main" id="{820A5CF0-B24E-12BE-5AF7-E9B9F6E25797}"/>
              </a:ext>
            </a:extLst>
          </p:cNvPr>
          <p:cNvSpPr txBox="1"/>
          <p:nvPr/>
        </p:nvSpPr>
        <p:spPr>
          <a:xfrm>
            <a:off x="6170756" y="2248866"/>
            <a:ext cx="685800" cy="3693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SCC</a:t>
            </a:r>
          </a:p>
        </p:txBody>
      </p:sp>
    </p:spTree>
    <p:extLst>
      <p:ext uri="{BB962C8B-B14F-4D97-AF65-F5344CB8AC3E}">
        <p14:creationId xmlns:p14="http://schemas.microsoft.com/office/powerpoint/2010/main" val="368673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ED98D-E8CC-9D9F-9AE5-7B91A5B5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C1E86D-1C1C-7A3E-65A9-57DC45860BA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19</a:t>
            </a:fld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2B717B1-A4F6-F18C-4AFA-F386D3156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091" y="538687"/>
            <a:ext cx="6901818" cy="5780625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C4C4AF3A-B431-11D1-3835-B67F6200FEB9}"/>
              </a:ext>
            </a:extLst>
          </p:cNvPr>
          <p:cNvSpPr txBox="1">
            <a:spLocks/>
          </p:cNvSpPr>
          <p:nvPr/>
        </p:nvSpPr>
        <p:spPr>
          <a:xfrm>
            <a:off x="1600200" y="-179580"/>
            <a:ext cx="899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ear Sans"/>
                <a:ea typeface="Clear Sans"/>
                <a:cs typeface="Clear Sans"/>
                <a:sym typeface="Clear Sans"/>
              </a:rPr>
              <a:t>3)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4613C"/>
                </a:solidFill>
                <a:effectLst/>
                <a:uLnTx/>
                <a:uFillTx/>
                <a:latin typeface="Clear Sans Bold"/>
                <a:ea typeface="Clear Sans Bold"/>
                <a:cs typeface="Clear Sans Bold"/>
                <a:sym typeface="Clear Sans Bold"/>
              </a:rPr>
              <a:t>Comparative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ear Sans"/>
                <a:ea typeface="Clear Sans"/>
                <a:cs typeface="Clear Sans"/>
                <a:sym typeface="Clear Sans"/>
              </a:rPr>
              <a:t> EC risk analysis in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4613C"/>
                </a:solidFill>
                <a:effectLst/>
                <a:uLnTx/>
                <a:uFillTx/>
                <a:latin typeface="Clear Sans Bold"/>
                <a:ea typeface="Clear Sans Bold"/>
                <a:cs typeface="Clear Sans Bold"/>
                <a:sym typeface="Clear Sans Bold"/>
              </a:rPr>
              <a:t>treated vs untreated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ear Sans"/>
                <a:ea typeface="Clear Sans"/>
                <a:cs typeface="Clear Sans"/>
                <a:sym typeface="Clear Sans"/>
              </a:rPr>
              <a:t> achalasia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F2205EE-ED6D-2E85-7254-DD574DB311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4752" y="5392657"/>
            <a:ext cx="1060796" cy="37798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10CDC2D-CCC7-22FF-6026-5DDC4A09EE1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7883"/>
          <a:stretch>
            <a:fillRect/>
          </a:stretch>
        </p:blipFill>
        <p:spPr>
          <a:xfrm>
            <a:off x="2574752" y="83425"/>
            <a:ext cx="7486537" cy="526160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7E83A1D-8A84-AFDF-6755-46C0BCCDA45C}"/>
              </a:ext>
            </a:extLst>
          </p:cNvPr>
          <p:cNvSpPr txBox="1"/>
          <p:nvPr/>
        </p:nvSpPr>
        <p:spPr>
          <a:xfrm>
            <a:off x="6096000" y="1809750"/>
            <a:ext cx="685800" cy="3693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ADK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D4BA999-E8A5-1F2D-D5D5-D6CBB00E1908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F73319-E9C1-96C0-2585-F6FA741793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5320" y="133348"/>
            <a:ext cx="7328027" cy="5499069"/>
          </a:xfrm>
          <a:prstGeom prst="rect">
            <a:avLst/>
          </a:prstGeom>
        </p:spPr>
      </p:pic>
      <p:sp>
        <p:nvSpPr>
          <p:cNvPr id="13" name="CasellaDiTesto 6">
            <a:extLst>
              <a:ext uri="{FF2B5EF4-FFF2-40B4-BE49-F238E27FC236}">
                <a16:creationId xmlns:a16="http://schemas.microsoft.com/office/drawing/2014/main" id="{482F06E3-4E64-38BC-8E76-6353C1688B09}"/>
              </a:ext>
            </a:extLst>
          </p:cNvPr>
          <p:cNvSpPr txBox="1"/>
          <p:nvPr/>
        </p:nvSpPr>
        <p:spPr>
          <a:xfrm>
            <a:off x="6058585" y="2109516"/>
            <a:ext cx="685800" cy="3693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SCC</a:t>
            </a:r>
          </a:p>
        </p:txBody>
      </p:sp>
    </p:spTree>
    <p:extLst>
      <p:ext uri="{BB962C8B-B14F-4D97-AF65-F5344CB8AC3E}">
        <p14:creationId xmlns:p14="http://schemas.microsoft.com/office/powerpoint/2010/main" val="4164467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A57E6-F03D-5457-4F8C-22EAC2331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B1B37D9-E97F-6D01-CD5F-4A7422218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34073"/>
          </a:xfrm>
          <a:prstGeom prst="rect">
            <a:avLst/>
          </a:prstGeom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0FC82B80-62B4-5F2F-2447-BD158EE92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54820" y="6351930"/>
            <a:ext cx="4114800" cy="365125"/>
          </a:xfrm>
        </p:spPr>
        <p:txBody>
          <a:bodyPr/>
          <a:lstStyle/>
          <a:p>
            <a:pPr algn="r"/>
            <a:r>
              <a:rPr lang="it-IT" dirty="0"/>
              <a:t>2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4DE6588-A4EE-82A3-E277-91550AF84617}"/>
              </a:ext>
            </a:extLst>
          </p:cNvPr>
          <p:cNvSpPr txBox="1">
            <a:spLocks/>
          </p:cNvSpPr>
          <p:nvPr/>
        </p:nvSpPr>
        <p:spPr>
          <a:xfrm>
            <a:off x="307259" y="2034073"/>
            <a:ext cx="11577482" cy="441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b="1" dirty="0" err="1">
                <a:solidFill>
                  <a:srgbClr val="FF0000"/>
                </a:solidFill>
              </a:rPr>
              <a:t>Disclosures</a:t>
            </a:r>
            <a:endParaRPr lang="it-IT" b="1" dirty="0">
              <a:solidFill>
                <a:srgbClr val="FF0000"/>
              </a:solidFill>
            </a:endParaRPr>
          </a:p>
          <a:p>
            <a:pPr algn="l"/>
            <a:endParaRPr lang="it-IT" sz="2000" dirty="0"/>
          </a:p>
          <a:p>
            <a:pPr algn="l"/>
            <a:r>
              <a:rPr lang="it-IT" sz="2000" dirty="0"/>
              <a:t>Speaker </a:t>
            </a:r>
            <a:r>
              <a:rPr lang="it-IT" sz="2000" dirty="0" err="1"/>
              <a:t>fees</a:t>
            </a:r>
            <a:r>
              <a:rPr lang="it-IT" sz="2000" dirty="0"/>
              <a:t> from Sanofi-</a:t>
            </a:r>
            <a:r>
              <a:rPr lang="it-IT" sz="2000" dirty="0" err="1"/>
              <a:t>Regeneron</a:t>
            </a:r>
            <a:r>
              <a:rPr lang="it-IT" sz="2000" dirty="0"/>
              <a:t> and Malesci</a:t>
            </a:r>
          </a:p>
        </p:txBody>
      </p:sp>
    </p:spTree>
    <p:extLst>
      <p:ext uri="{BB962C8B-B14F-4D97-AF65-F5344CB8AC3E}">
        <p14:creationId xmlns:p14="http://schemas.microsoft.com/office/powerpoint/2010/main" val="1633700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DF8E51B0-B539-BC5D-5263-803D004D2A85}"/>
              </a:ext>
            </a:extLst>
          </p:cNvPr>
          <p:cNvSpPr txBox="1"/>
          <p:nvPr/>
        </p:nvSpPr>
        <p:spPr>
          <a:xfrm>
            <a:off x="381000" y="35265"/>
            <a:ext cx="11881104" cy="1751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4) 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Subgroup analysis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for exploratory outcomes of</a:t>
            </a:r>
            <a:r>
              <a:rPr lang="en-US" sz="2000" b="1" dirty="0">
                <a:solidFill>
                  <a:srgbClr val="E4613C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 EE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risk in </a:t>
            </a:r>
            <a:r>
              <a:rPr 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treated vs naïve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achalasia and </a:t>
            </a:r>
            <a:r>
              <a:rPr 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LHM vs POEM</a:t>
            </a:r>
            <a:endParaRPr lang="it-IT" sz="2000" dirty="0"/>
          </a:p>
          <a:p>
            <a:pPr>
              <a:lnSpc>
                <a:spcPts val="4759"/>
              </a:lnSpc>
            </a:pPr>
            <a:endParaRPr lang="en-US" sz="2000" b="1" dirty="0">
              <a:solidFill>
                <a:schemeClr val="accent2"/>
              </a:solidFill>
              <a:latin typeface="Arial" panose="020B0604020202020204" pitchFamily="34" charset="0"/>
              <a:ea typeface="Clear Sans"/>
              <a:cs typeface="Arial" panose="020B0604020202020204" pitchFamily="34" charset="0"/>
              <a:sym typeface="Clear Sans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70BB669-F6DE-524D-955A-29E5EF22E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94" y="1247096"/>
            <a:ext cx="6026293" cy="498225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011D2692-5F2C-9ADB-2C2A-9F2B6CFAAA38}"/>
              </a:ext>
            </a:extLst>
          </p:cNvPr>
          <p:cNvSpPr txBox="1"/>
          <p:nvPr/>
        </p:nvSpPr>
        <p:spPr>
          <a:xfrm>
            <a:off x="1573140" y="6367678"/>
            <a:ext cx="2219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treated vs naïve </a:t>
            </a:r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DCF486-B59E-06FF-6E4D-4AFFFC10281E}"/>
              </a:ext>
            </a:extLst>
          </p:cNvPr>
          <p:cNvSpPr txBox="1"/>
          <p:nvPr/>
        </p:nvSpPr>
        <p:spPr>
          <a:xfrm>
            <a:off x="8304285" y="6367678"/>
            <a:ext cx="1809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2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LHM vs POEM</a:t>
            </a:r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871529A3-E5D7-FB5C-0CF3-AA7CA8EF4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706" y="1247096"/>
            <a:ext cx="6026294" cy="4982254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EAD25915-10E8-62C1-92F2-9A9DC19379CF}"/>
              </a:ext>
            </a:extLst>
          </p:cNvPr>
          <p:cNvSpPr/>
          <p:nvPr/>
        </p:nvSpPr>
        <p:spPr>
          <a:xfrm>
            <a:off x="1485900" y="6367678"/>
            <a:ext cx="202882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A226536-A3DF-2982-C0BD-346FDA06C1A9}"/>
              </a:ext>
            </a:extLst>
          </p:cNvPr>
          <p:cNvSpPr/>
          <p:nvPr/>
        </p:nvSpPr>
        <p:spPr>
          <a:xfrm>
            <a:off x="8172450" y="6358153"/>
            <a:ext cx="202882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211ED2B-9709-D228-956D-CDA7606F85B2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022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06AFE2A-670D-C56E-4D1D-98D3321DB337}"/>
              </a:ext>
            </a:extLst>
          </p:cNvPr>
          <p:cNvSpPr txBox="1"/>
          <p:nvPr/>
        </p:nvSpPr>
        <p:spPr>
          <a:xfrm>
            <a:off x="381000" y="35265"/>
            <a:ext cx="11534775" cy="5200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5) </a:t>
            </a:r>
            <a:r>
              <a:rPr lang="en-US" sz="2000" dirty="0"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Subgroup analysis</a:t>
            </a:r>
            <a:r>
              <a:rPr lang="en-US" sz="2000" dirty="0"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for </a:t>
            </a:r>
            <a:r>
              <a:rPr lang="en-US" sz="2000" b="1" u="sng" dirty="0">
                <a:solidFill>
                  <a:srgbClr val="0000FF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PD</a:t>
            </a: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</a:t>
            </a:r>
            <a:r>
              <a:rPr lang="en-US" sz="2000" b="1" u="sng" dirty="0"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vs</a:t>
            </a:r>
            <a:r>
              <a:rPr lang="en-US" sz="2000" b="1" u="sng" dirty="0">
                <a:solidFill>
                  <a:srgbClr val="FF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 myotomy </a:t>
            </a:r>
            <a:r>
              <a:rPr lang="en-US" sz="2000" dirty="0"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further added to implement results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8F763B68-2077-EE51-72BB-E257E9342E19}"/>
              </a:ext>
            </a:extLst>
          </p:cNvPr>
          <p:cNvGrpSpPr/>
          <p:nvPr/>
        </p:nvGrpSpPr>
        <p:grpSpPr>
          <a:xfrm>
            <a:off x="2615025" y="555344"/>
            <a:ext cx="7315200" cy="5486400"/>
            <a:chOff x="1691481" y="1038225"/>
            <a:chExt cx="7315200" cy="5486400"/>
          </a:xfrm>
        </p:grpSpPr>
        <p:sp>
          <p:nvSpPr>
            <p:cNvPr id="4" name="rc3">
              <a:extLst>
                <a:ext uri="{FF2B5EF4-FFF2-40B4-BE49-F238E27FC236}">
                  <a16:creationId xmlns:a16="http://schemas.microsoft.com/office/drawing/2014/main" id="{FC5C0C9B-2C95-FF12-428A-C09880A10E88}"/>
                </a:ext>
              </a:extLst>
            </p:cNvPr>
            <p:cNvSpPr/>
            <p:nvPr/>
          </p:nvSpPr>
          <p:spPr>
            <a:xfrm>
              <a:off x="1691481" y="1038225"/>
              <a:ext cx="7315200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 cap="rnd">
              <a:solidFill>
                <a:srgbClr val="FFFF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" name="rc4">
              <a:extLst>
                <a:ext uri="{FF2B5EF4-FFF2-40B4-BE49-F238E27FC236}">
                  <a16:creationId xmlns:a16="http://schemas.microsoft.com/office/drawing/2014/main" id="{8A1336A1-F6A8-F839-B28A-AC0A04B25185}"/>
                </a:ext>
              </a:extLst>
            </p:cNvPr>
            <p:cNvSpPr/>
            <p:nvPr/>
          </p:nvSpPr>
          <p:spPr>
            <a:xfrm>
              <a:off x="1691481" y="1038225"/>
              <a:ext cx="7315199" cy="54864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</p:spPr>
          <p:txBody>
            <a:bodyPr/>
            <a:lstStyle/>
            <a:p>
              <a:endParaRPr/>
            </a:p>
          </p:txBody>
        </p:sp>
        <p:sp>
          <p:nvSpPr>
            <p:cNvPr id="6" name="pl5">
              <a:extLst>
                <a:ext uri="{FF2B5EF4-FFF2-40B4-BE49-F238E27FC236}">
                  <a16:creationId xmlns:a16="http://schemas.microsoft.com/office/drawing/2014/main" id="{D7575674-30C5-1217-7C2B-BA37104D8CBF}"/>
                </a:ext>
              </a:extLst>
            </p:cNvPr>
            <p:cNvSpPr/>
            <p:nvPr/>
          </p:nvSpPr>
          <p:spPr>
            <a:xfrm>
              <a:off x="2580757" y="1651199"/>
              <a:ext cx="5553432" cy="2154824"/>
            </a:xfrm>
            <a:custGeom>
              <a:avLst/>
              <a:gdLst/>
              <a:ahLst/>
              <a:cxnLst/>
              <a:rect l="0" t="0" r="0" b="0"/>
              <a:pathLst>
                <a:path w="5553432" h="2154824">
                  <a:moveTo>
                    <a:pt x="0" y="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4178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5849" y="0"/>
                  </a:lnTo>
                  <a:lnTo>
                    <a:pt x="9191" y="0"/>
                  </a:lnTo>
                  <a:lnTo>
                    <a:pt x="9191" y="0"/>
                  </a:lnTo>
                  <a:lnTo>
                    <a:pt x="10862" y="0"/>
                  </a:lnTo>
                  <a:lnTo>
                    <a:pt x="10862" y="0"/>
                  </a:lnTo>
                  <a:lnTo>
                    <a:pt x="11698" y="0"/>
                  </a:lnTo>
                  <a:lnTo>
                    <a:pt x="11698" y="45180"/>
                  </a:lnTo>
                  <a:lnTo>
                    <a:pt x="14205" y="45180"/>
                  </a:lnTo>
                  <a:lnTo>
                    <a:pt x="14205" y="90361"/>
                  </a:lnTo>
                  <a:lnTo>
                    <a:pt x="15876" y="90361"/>
                  </a:lnTo>
                  <a:lnTo>
                    <a:pt x="15876" y="90361"/>
                  </a:lnTo>
                  <a:lnTo>
                    <a:pt x="18383" y="90361"/>
                  </a:lnTo>
                  <a:lnTo>
                    <a:pt x="18383" y="90361"/>
                  </a:lnTo>
                  <a:lnTo>
                    <a:pt x="19218" y="90361"/>
                  </a:lnTo>
                  <a:lnTo>
                    <a:pt x="19218" y="90361"/>
                  </a:lnTo>
                  <a:lnTo>
                    <a:pt x="23396" y="90361"/>
                  </a:lnTo>
                  <a:lnTo>
                    <a:pt x="23396" y="136101"/>
                  </a:lnTo>
                  <a:lnTo>
                    <a:pt x="26739" y="136101"/>
                  </a:lnTo>
                  <a:lnTo>
                    <a:pt x="26739" y="136101"/>
                  </a:lnTo>
                  <a:lnTo>
                    <a:pt x="29246" y="136101"/>
                  </a:lnTo>
                  <a:lnTo>
                    <a:pt x="29246" y="136101"/>
                  </a:lnTo>
                  <a:lnTo>
                    <a:pt x="30917" y="136101"/>
                  </a:lnTo>
                  <a:lnTo>
                    <a:pt x="30917" y="136101"/>
                  </a:lnTo>
                  <a:lnTo>
                    <a:pt x="31753" y="136101"/>
                  </a:lnTo>
                  <a:lnTo>
                    <a:pt x="31753" y="136101"/>
                  </a:lnTo>
                  <a:lnTo>
                    <a:pt x="43451" y="136101"/>
                  </a:lnTo>
                  <a:lnTo>
                    <a:pt x="43451" y="136101"/>
                  </a:lnTo>
                  <a:lnTo>
                    <a:pt x="44287" y="136101"/>
                  </a:lnTo>
                  <a:lnTo>
                    <a:pt x="44287" y="136101"/>
                  </a:lnTo>
                  <a:lnTo>
                    <a:pt x="45958" y="136101"/>
                  </a:lnTo>
                  <a:lnTo>
                    <a:pt x="45958" y="182857"/>
                  </a:lnTo>
                  <a:lnTo>
                    <a:pt x="47629" y="182857"/>
                  </a:lnTo>
                  <a:lnTo>
                    <a:pt x="47629" y="182857"/>
                  </a:lnTo>
                  <a:lnTo>
                    <a:pt x="52643" y="182857"/>
                  </a:lnTo>
                  <a:lnTo>
                    <a:pt x="52643" y="182857"/>
                  </a:lnTo>
                  <a:lnTo>
                    <a:pt x="56821" y="182857"/>
                  </a:lnTo>
                  <a:lnTo>
                    <a:pt x="56821" y="182857"/>
                  </a:lnTo>
                  <a:lnTo>
                    <a:pt x="60999" y="182857"/>
                  </a:lnTo>
                  <a:lnTo>
                    <a:pt x="60999" y="182857"/>
                  </a:lnTo>
                  <a:lnTo>
                    <a:pt x="64341" y="182857"/>
                  </a:lnTo>
                  <a:lnTo>
                    <a:pt x="64341" y="182857"/>
                  </a:lnTo>
                  <a:lnTo>
                    <a:pt x="72697" y="182857"/>
                  </a:lnTo>
                  <a:lnTo>
                    <a:pt x="72697" y="182857"/>
                  </a:lnTo>
                  <a:lnTo>
                    <a:pt x="80218" y="182857"/>
                  </a:lnTo>
                  <a:lnTo>
                    <a:pt x="80218" y="182857"/>
                  </a:lnTo>
                  <a:lnTo>
                    <a:pt x="85231" y="182857"/>
                  </a:lnTo>
                  <a:lnTo>
                    <a:pt x="85231" y="182857"/>
                  </a:lnTo>
                  <a:lnTo>
                    <a:pt x="89409" y="182857"/>
                  </a:lnTo>
                  <a:lnTo>
                    <a:pt x="89409" y="182857"/>
                  </a:lnTo>
                  <a:lnTo>
                    <a:pt x="91916" y="182857"/>
                  </a:lnTo>
                  <a:lnTo>
                    <a:pt x="91916" y="182857"/>
                  </a:lnTo>
                  <a:lnTo>
                    <a:pt x="101108" y="182857"/>
                  </a:lnTo>
                  <a:lnTo>
                    <a:pt x="101108" y="182857"/>
                  </a:lnTo>
                  <a:lnTo>
                    <a:pt x="102779" y="182857"/>
                  </a:lnTo>
                  <a:lnTo>
                    <a:pt x="102779" y="182857"/>
                  </a:lnTo>
                  <a:lnTo>
                    <a:pt x="107793" y="182857"/>
                  </a:lnTo>
                  <a:lnTo>
                    <a:pt x="107793" y="182857"/>
                  </a:lnTo>
                  <a:lnTo>
                    <a:pt x="110299" y="182857"/>
                  </a:lnTo>
                  <a:lnTo>
                    <a:pt x="110299" y="182857"/>
                  </a:lnTo>
                  <a:lnTo>
                    <a:pt x="112806" y="182857"/>
                  </a:lnTo>
                  <a:lnTo>
                    <a:pt x="112806" y="182857"/>
                  </a:lnTo>
                  <a:lnTo>
                    <a:pt x="116149" y="182857"/>
                  </a:lnTo>
                  <a:lnTo>
                    <a:pt x="116149" y="182857"/>
                  </a:lnTo>
                  <a:lnTo>
                    <a:pt x="122833" y="182857"/>
                  </a:lnTo>
                  <a:lnTo>
                    <a:pt x="122833" y="232625"/>
                  </a:lnTo>
                  <a:lnTo>
                    <a:pt x="124505" y="232625"/>
                  </a:lnTo>
                  <a:lnTo>
                    <a:pt x="124505" y="232625"/>
                  </a:lnTo>
                  <a:lnTo>
                    <a:pt x="135368" y="232625"/>
                  </a:lnTo>
                  <a:lnTo>
                    <a:pt x="135368" y="232625"/>
                  </a:lnTo>
                  <a:lnTo>
                    <a:pt x="136203" y="232625"/>
                  </a:lnTo>
                  <a:lnTo>
                    <a:pt x="136203" y="282734"/>
                  </a:lnTo>
                  <a:lnTo>
                    <a:pt x="137874" y="282734"/>
                  </a:lnTo>
                  <a:lnTo>
                    <a:pt x="137874" y="282734"/>
                  </a:lnTo>
                  <a:lnTo>
                    <a:pt x="149573" y="282734"/>
                  </a:lnTo>
                  <a:lnTo>
                    <a:pt x="149573" y="282734"/>
                  </a:lnTo>
                  <a:lnTo>
                    <a:pt x="150408" y="282734"/>
                  </a:lnTo>
                  <a:lnTo>
                    <a:pt x="150408" y="333190"/>
                  </a:lnTo>
                  <a:lnTo>
                    <a:pt x="153751" y="333190"/>
                  </a:lnTo>
                  <a:lnTo>
                    <a:pt x="153751" y="333190"/>
                  </a:lnTo>
                  <a:lnTo>
                    <a:pt x="154586" y="333190"/>
                  </a:lnTo>
                  <a:lnTo>
                    <a:pt x="154586" y="333190"/>
                  </a:lnTo>
                  <a:lnTo>
                    <a:pt x="157929" y="333190"/>
                  </a:lnTo>
                  <a:lnTo>
                    <a:pt x="157929" y="333190"/>
                  </a:lnTo>
                  <a:lnTo>
                    <a:pt x="161271" y="333190"/>
                  </a:lnTo>
                  <a:lnTo>
                    <a:pt x="161271" y="333190"/>
                  </a:lnTo>
                  <a:lnTo>
                    <a:pt x="172134" y="333190"/>
                  </a:lnTo>
                  <a:lnTo>
                    <a:pt x="172134" y="333190"/>
                  </a:lnTo>
                  <a:lnTo>
                    <a:pt x="184668" y="333190"/>
                  </a:lnTo>
                  <a:lnTo>
                    <a:pt x="184668" y="333190"/>
                  </a:lnTo>
                  <a:lnTo>
                    <a:pt x="190518" y="333190"/>
                  </a:lnTo>
                  <a:lnTo>
                    <a:pt x="190518" y="333190"/>
                  </a:lnTo>
                  <a:lnTo>
                    <a:pt x="192189" y="333190"/>
                  </a:lnTo>
                  <a:lnTo>
                    <a:pt x="192189" y="333190"/>
                  </a:lnTo>
                  <a:lnTo>
                    <a:pt x="194696" y="333190"/>
                  </a:lnTo>
                  <a:lnTo>
                    <a:pt x="194696" y="333190"/>
                  </a:lnTo>
                  <a:lnTo>
                    <a:pt x="196367" y="333190"/>
                  </a:lnTo>
                  <a:lnTo>
                    <a:pt x="196367" y="333190"/>
                  </a:lnTo>
                  <a:lnTo>
                    <a:pt x="199709" y="333190"/>
                  </a:lnTo>
                  <a:lnTo>
                    <a:pt x="199709" y="333190"/>
                  </a:lnTo>
                  <a:lnTo>
                    <a:pt x="200545" y="333190"/>
                  </a:lnTo>
                  <a:lnTo>
                    <a:pt x="200545" y="386223"/>
                  </a:lnTo>
                  <a:lnTo>
                    <a:pt x="202216" y="386223"/>
                  </a:lnTo>
                  <a:lnTo>
                    <a:pt x="202216" y="439257"/>
                  </a:lnTo>
                  <a:lnTo>
                    <a:pt x="220599" y="439257"/>
                  </a:lnTo>
                  <a:lnTo>
                    <a:pt x="220599" y="439257"/>
                  </a:lnTo>
                  <a:lnTo>
                    <a:pt x="225613" y="439257"/>
                  </a:lnTo>
                  <a:lnTo>
                    <a:pt x="225613" y="439257"/>
                  </a:lnTo>
                  <a:lnTo>
                    <a:pt x="227284" y="439257"/>
                  </a:lnTo>
                  <a:lnTo>
                    <a:pt x="227284" y="439257"/>
                  </a:lnTo>
                  <a:lnTo>
                    <a:pt x="242325" y="439257"/>
                  </a:lnTo>
                  <a:lnTo>
                    <a:pt x="242325" y="439257"/>
                  </a:lnTo>
                  <a:lnTo>
                    <a:pt x="249010" y="439257"/>
                  </a:lnTo>
                  <a:lnTo>
                    <a:pt x="249010" y="439257"/>
                  </a:lnTo>
                  <a:lnTo>
                    <a:pt x="255695" y="439257"/>
                  </a:lnTo>
                  <a:lnTo>
                    <a:pt x="255695" y="439257"/>
                  </a:lnTo>
                  <a:lnTo>
                    <a:pt x="259873" y="439257"/>
                  </a:lnTo>
                  <a:lnTo>
                    <a:pt x="259873" y="439257"/>
                  </a:lnTo>
                  <a:lnTo>
                    <a:pt x="264886" y="439257"/>
                  </a:lnTo>
                  <a:lnTo>
                    <a:pt x="264886" y="439257"/>
                  </a:lnTo>
                  <a:lnTo>
                    <a:pt x="269064" y="439257"/>
                  </a:lnTo>
                  <a:lnTo>
                    <a:pt x="269064" y="493898"/>
                  </a:lnTo>
                  <a:lnTo>
                    <a:pt x="295804" y="493898"/>
                  </a:lnTo>
                  <a:lnTo>
                    <a:pt x="295804" y="493898"/>
                  </a:lnTo>
                  <a:lnTo>
                    <a:pt x="301653" y="493898"/>
                  </a:lnTo>
                  <a:lnTo>
                    <a:pt x="301653" y="548747"/>
                  </a:lnTo>
                  <a:lnTo>
                    <a:pt x="302489" y="548747"/>
                  </a:lnTo>
                  <a:lnTo>
                    <a:pt x="302489" y="548747"/>
                  </a:lnTo>
                  <a:lnTo>
                    <a:pt x="303324" y="548747"/>
                  </a:lnTo>
                  <a:lnTo>
                    <a:pt x="303324" y="548747"/>
                  </a:lnTo>
                  <a:lnTo>
                    <a:pt x="310009" y="548747"/>
                  </a:lnTo>
                  <a:lnTo>
                    <a:pt x="310009" y="548747"/>
                  </a:lnTo>
                  <a:lnTo>
                    <a:pt x="320036" y="548747"/>
                  </a:lnTo>
                  <a:lnTo>
                    <a:pt x="320036" y="548747"/>
                  </a:lnTo>
                  <a:lnTo>
                    <a:pt x="330899" y="548747"/>
                  </a:lnTo>
                  <a:lnTo>
                    <a:pt x="330899" y="548747"/>
                  </a:lnTo>
                  <a:lnTo>
                    <a:pt x="341762" y="548747"/>
                  </a:lnTo>
                  <a:lnTo>
                    <a:pt x="341762" y="548747"/>
                  </a:lnTo>
                  <a:lnTo>
                    <a:pt x="371844" y="548747"/>
                  </a:lnTo>
                  <a:lnTo>
                    <a:pt x="371844" y="548747"/>
                  </a:lnTo>
                  <a:lnTo>
                    <a:pt x="373515" y="548747"/>
                  </a:lnTo>
                  <a:lnTo>
                    <a:pt x="373515" y="548747"/>
                  </a:lnTo>
                  <a:lnTo>
                    <a:pt x="391063" y="548747"/>
                  </a:lnTo>
                  <a:lnTo>
                    <a:pt x="391063" y="548747"/>
                  </a:lnTo>
                  <a:lnTo>
                    <a:pt x="403597" y="548747"/>
                  </a:lnTo>
                  <a:lnTo>
                    <a:pt x="403597" y="548747"/>
                  </a:lnTo>
                  <a:lnTo>
                    <a:pt x="420309" y="548747"/>
                  </a:lnTo>
                  <a:lnTo>
                    <a:pt x="420309" y="548747"/>
                  </a:lnTo>
                  <a:lnTo>
                    <a:pt x="421145" y="548747"/>
                  </a:lnTo>
                  <a:lnTo>
                    <a:pt x="421145" y="548747"/>
                  </a:lnTo>
                  <a:lnTo>
                    <a:pt x="430336" y="548747"/>
                  </a:lnTo>
                  <a:lnTo>
                    <a:pt x="430336" y="548747"/>
                  </a:lnTo>
                  <a:lnTo>
                    <a:pt x="434514" y="548747"/>
                  </a:lnTo>
                  <a:lnTo>
                    <a:pt x="434514" y="548747"/>
                  </a:lnTo>
                  <a:lnTo>
                    <a:pt x="436185" y="548747"/>
                  </a:lnTo>
                  <a:lnTo>
                    <a:pt x="436185" y="548747"/>
                  </a:lnTo>
                  <a:lnTo>
                    <a:pt x="440363" y="548747"/>
                  </a:lnTo>
                  <a:lnTo>
                    <a:pt x="440363" y="548747"/>
                  </a:lnTo>
                  <a:lnTo>
                    <a:pt x="442035" y="548747"/>
                  </a:lnTo>
                  <a:lnTo>
                    <a:pt x="442035" y="548747"/>
                  </a:lnTo>
                  <a:lnTo>
                    <a:pt x="459582" y="548747"/>
                  </a:lnTo>
                  <a:lnTo>
                    <a:pt x="459582" y="548747"/>
                  </a:lnTo>
                  <a:lnTo>
                    <a:pt x="485486" y="548747"/>
                  </a:lnTo>
                  <a:lnTo>
                    <a:pt x="485486" y="548747"/>
                  </a:lnTo>
                  <a:lnTo>
                    <a:pt x="487157" y="548747"/>
                  </a:lnTo>
                  <a:lnTo>
                    <a:pt x="487157" y="548747"/>
                  </a:lnTo>
                  <a:lnTo>
                    <a:pt x="494678" y="548747"/>
                  </a:lnTo>
                  <a:lnTo>
                    <a:pt x="494678" y="548747"/>
                  </a:lnTo>
                  <a:lnTo>
                    <a:pt x="502198" y="548747"/>
                  </a:lnTo>
                  <a:lnTo>
                    <a:pt x="502198" y="548747"/>
                  </a:lnTo>
                  <a:lnTo>
                    <a:pt x="503869" y="548747"/>
                  </a:lnTo>
                  <a:lnTo>
                    <a:pt x="503869" y="548747"/>
                  </a:lnTo>
                  <a:lnTo>
                    <a:pt x="517239" y="548747"/>
                  </a:lnTo>
                  <a:lnTo>
                    <a:pt x="517239" y="548747"/>
                  </a:lnTo>
                  <a:lnTo>
                    <a:pt x="519746" y="548747"/>
                  </a:lnTo>
                  <a:lnTo>
                    <a:pt x="519746" y="548747"/>
                  </a:lnTo>
                  <a:lnTo>
                    <a:pt x="541472" y="548747"/>
                  </a:lnTo>
                  <a:lnTo>
                    <a:pt x="541472" y="548747"/>
                  </a:lnTo>
                  <a:lnTo>
                    <a:pt x="542307" y="548747"/>
                  </a:lnTo>
                  <a:lnTo>
                    <a:pt x="542307" y="609665"/>
                  </a:lnTo>
                  <a:lnTo>
                    <a:pt x="569047" y="609665"/>
                  </a:lnTo>
                  <a:lnTo>
                    <a:pt x="569047" y="609665"/>
                  </a:lnTo>
                  <a:lnTo>
                    <a:pt x="576567" y="609665"/>
                  </a:lnTo>
                  <a:lnTo>
                    <a:pt x="576567" y="670844"/>
                  </a:lnTo>
                  <a:lnTo>
                    <a:pt x="583252" y="670844"/>
                  </a:lnTo>
                  <a:lnTo>
                    <a:pt x="583252" y="670844"/>
                  </a:lnTo>
                  <a:lnTo>
                    <a:pt x="605813" y="670844"/>
                  </a:lnTo>
                  <a:lnTo>
                    <a:pt x="605813" y="670844"/>
                  </a:lnTo>
                  <a:lnTo>
                    <a:pt x="626703" y="670844"/>
                  </a:lnTo>
                  <a:lnTo>
                    <a:pt x="626703" y="670844"/>
                  </a:lnTo>
                  <a:lnTo>
                    <a:pt x="633388" y="670844"/>
                  </a:lnTo>
                  <a:lnTo>
                    <a:pt x="633388" y="670844"/>
                  </a:lnTo>
                  <a:lnTo>
                    <a:pt x="657621" y="670844"/>
                  </a:lnTo>
                  <a:lnTo>
                    <a:pt x="657621" y="670844"/>
                  </a:lnTo>
                  <a:lnTo>
                    <a:pt x="658456" y="670844"/>
                  </a:lnTo>
                  <a:lnTo>
                    <a:pt x="658456" y="733647"/>
                  </a:lnTo>
                  <a:lnTo>
                    <a:pt x="667648" y="733647"/>
                  </a:lnTo>
                  <a:lnTo>
                    <a:pt x="667648" y="733647"/>
                  </a:lnTo>
                  <a:lnTo>
                    <a:pt x="681853" y="733647"/>
                  </a:lnTo>
                  <a:lnTo>
                    <a:pt x="681853" y="733647"/>
                  </a:lnTo>
                  <a:lnTo>
                    <a:pt x="702744" y="733647"/>
                  </a:lnTo>
                  <a:lnTo>
                    <a:pt x="702744" y="733647"/>
                  </a:lnTo>
                  <a:lnTo>
                    <a:pt x="737003" y="733647"/>
                  </a:lnTo>
                  <a:lnTo>
                    <a:pt x="737003" y="733647"/>
                  </a:lnTo>
                  <a:lnTo>
                    <a:pt x="752044" y="733647"/>
                  </a:lnTo>
                  <a:lnTo>
                    <a:pt x="752044" y="733647"/>
                  </a:lnTo>
                  <a:lnTo>
                    <a:pt x="758729" y="733647"/>
                  </a:lnTo>
                  <a:lnTo>
                    <a:pt x="758729" y="733647"/>
                  </a:lnTo>
                  <a:lnTo>
                    <a:pt x="765414" y="733647"/>
                  </a:lnTo>
                  <a:lnTo>
                    <a:pt x="765414" y="733647"/>
                  </a:lnTo>
                  <a:lnTo>
                    <a:pt x="772934" y="733647"/>
                  </a:lnTo>
                  <a:lnTo>
                    <a:pt x="772934" y="733647"/>
                  </a:lnTo>
                  <a:lnTo>
                    <a:pt x="794660" y="733647"/>
                  </a:lnTo>
                  <a:lnTo>
                    <a:pt x="794660" y="733647"/>
                  </a:lnTo>
                  <a:lnTo>
                    <a:pt x="831427" y="733647"/>
                  </a:lnTo>
                  <a:lnTo>
                    <a:pt x="831427" y="733647"/>
                  </a:lnTo>
                  <a:lnTo>
                    <a:pt x="861509" y="733647"/>
                  </a:lnTo>
                  <a:lnTo>
                    <a:pt x="861509" y="733647"/>
                  </a:lnTo>
                  <a:lnTo>
                    <a:pt x="867358" y="733647"/>
                  </a:lnTo>
                  <a:lnTo>
                    <a:pt x="867358" y="733647"/>
                  </a:lnTo>
                  <a:lnTo>
                    <a:pt x="870700" y="733647"/>
                  </a:lnTo>
                  <a:lnTo>
                    <a:pt x="870700" y="733647"/>
                  </a:lnTo>
                  <a:lnTo>
                    <a:pt x="871536" y="733647"/>
                  </a:lnTo>
                  <a:lnTo>
                    <a:pt x="871536" y="733647"/>
                  </a:lnTo>
                  <a:lnTo>
                    <a:pt x="883234" y="733647"/>
                  </a:lnTo>
                  <a:lnTo>
                    <a:pt x="883234" y="733647"/>
                  </a:lnTo>
                  <a:lnTo>
                    <a:pt x="895768" y="733647"/>
                  </a:lnTo>
                  <a:lnTo>
                    <a:pt x="895768" y="733647"/>
                  </a:lnTo>
                  <a:lnTo>
                    <a:pt x="907467" y="733647"/>
                  </a:lnTo>
                  <a:lnTo>
                    <a:pt x="907467" y="733647"/>
                  </a:lnTo>
                  <a:lnTo>
                    <a:pt x="932535" y="733647"/>
                  </a:lnTo>
                  <a:lnTo>
                    <a:pt x="932535" y="733647"/>
                  </a:lnTo>
                  <a:lnTo>
                    <a:pt x="965959" y="733647"/>
                  </a:lnTo>
                  <a:lnTo>
                    <a:pt x="965959" y="733647"/>
                  </a:lnTo>
                  <a:lnTo>
                    <a:pt x="970137" y="733647"/>
                  </a:lnTo>
                  <a:lnTo>
                    <a:pt x="970137" y="733647"/>
                  </a:lnTo>
                  <a:lnTo>
                    <a:pt x="1031136" y="733647"/>
                  </a:lnTo>
                  <a:lnTo>
                    <a:pt x="1031136" y="733647"/>
                  </a:lnTo>
                  <a:lnTo>
                    <a:pt x="1033643" y="733647"/>
                  </a:lnTo>
                  <a:lnTo>
                    <a:pt x="1033643" y="733647"/>
                  </a:lnTo>
                  <a:lnTo>
                    <a:pt x="1037821" y="733647"/>
                  </a:lnTo>
                  <a:lnTo>
                    <a:pt x="1037821" y="733647"/>
                  </a:lnTo>
                  <a:lnTo>
                    <a:pt x="1042835" y="733647"/>
                  </a:lnTo>
                  <a:lnTo>
                    <a:pt x="1042835" y="733647"/>
                  </a:lnTo>
                  <a:lnTo>
                    <a:pt x="1043671" y="733647"/>
                  </a:lnTo>
                  <a:lnTo>
                    <a:pt x="1043671" y="733647"/>
                  </a:lnTo>
                  <a:lnTo>
                    <a:pt x="1054533" y="733647"/>
                  </a:lnTo>
                  <a:lnTo>
                    <a:pt x="1054533" y="733647"/>
                  </a:lnTo>
                  <a:lnTo>
                    <a:pt x="1077930" y="733647"/>
                  </a:lnTo>
                  <a:lnTo>
                    <a:pt x="1077930" y="733647"/>
                  </a:lnTo>
                  <a:lnTo>
                    <a:pt x="1079602" y="733647"/>
                  </a:lnTo>
                  <a:lnTo>
                    <a:pt x="1079602" y="805377"/>
                  </a:lnTo>
                  <a:lnTo>
                    <a:pt x="1101327" y="805377"/>
                  </a:lnTo>
                  <a:lnTo>
                    <a:pt x="1101327" y="805377"/>
                  </a:lnTo>
                  <a:lnTo>
                    <a:pt x="1126395" y="805377"/>
                  </a:lnTo>
                  <a:lnTo>
                    <a:pt x="1126395" y="805377"/>
                  </a:lnTo>
                  <a:lnTo>
                    <a:pt x="1150628" y="805377"/>
                  </a:lnTo>
                  <a:lnTo>
                    <a:pt x="1150628" y="877846"/>
                  </a:lnTo>
                  <a:lnTo>
                    <a:pt x="1159820" y="877846"/>
                  </a:lnTo>
                  <a:lnTo>
                    <a:pt x="1159820" y="877846"/>
                  </a:lnTo>
                  <a:lnTo>
                    <a:pt x="1167340" y="877846"/>
                  </a:lnTo>
                  <a:lnTo>
                    <a:pt x="1167340" y="877846"/>
                  </a:lnTo>
                  <a:lnTo>
                    <a:pt x="1204942" y="877846"/>
                  </a:lnTo>
                  <a:lnTo>
                    <a:pt x="1204942" y="877846"/>
                  </a:lnTo>
                  <a:lnTo>
                    <a:pt x="1246723" y="877846"/>
                  </a:lnTo>
                  <a:lnTo>
                    <a:pt x="1246723" y="877846"/>
                  </a:lnTo>
                  <a:lnTo>
                    <a:pt x="1291010" y="877846"/>
                  </a:lnTo>
                  <a:lnTo>
                    <a:pt x="1291010" y="877846"/>
                  </a:lnTo>
                  <a:lnTo>
                    <a:pt x="1295188" y="877846"/>
                  </a:lnTo>
                  <a:lnTo>
                    <a:pt x="1295188" y="877846"/>
                  </a:lnTo>
                  <a:lnTo>
                    <a:pt x="1322763" y="877846"/>
                  </a:lnTo>
                  <a:lnTo>
                    <a:pt x="1322763" y="877846"/>
                  </a:lnTo>
                  <a:lnTo>
                    <a:pt x="1326941" y="877846"/>
                  </a:lnTo>
                  <a:lnTo>
                    <a:pt x="1326941" y="877846"/>
                  </a:lnTo>
                  <a:lnTo>
                    <a:pt x="1329448" y="877846"/>
                  </a:lnTo>
                  <a:lnTo>
                    <a:pt x="1329448" y="877846"/>
                  </a:lnTo>
                  <a:lnTo>
                    <a:pt x="1331119" y="877846"/>
                  </a:lnTo>
                  <a:lnTo>
                    <a:pt x="1331119" y="877846"/>
                  </a:lnTo>
                  <a:lnTo>
                    <a:pt x="1339475" y="877846"/>
                  </a:lnTo>
                  <a:lnTo>
                    <a:pt x="1339475" y="877846"/>
                  </a:lnTo>
                  <a:lnTo>
                    <a:pt x="1340310" y="877846"/>
                  </a:lnTo>
                  <a:lnTo>
                    <a:pt x="1340310" y="877846"/>
                  </a:lnTo>
                  <a:lnTo>
                    <a:pt x="1341146" y="877846"/>
                  </a:lnTo>
                  <a:lnTo>
                    <a:pt x="1341146" y="955120"/>
                  </a:lnTo>
                  <a:lnTo>
                    <a:pt x="1353680" y="955120"/>
                  </a:lnTo>
                  <a:lnTo>
                    <a:pt x="1353680" y="955120"/>
                  </a:lnTo>
                  <a:lnTo>
                    <a:pt x="1370392" y="955120"/>
                  </a:lnTo>
                  <a:lnTo>
                    <a:pt x="1370392" y="955120"/>
                  </a:lnTo>
                  <a:lnTo>
                    <a:pt x="1377077" y="955120"/>
                  </a:lnTo>
                  <a:lnTo>
                    <a:pt x="1377077" y="955120"/>
                  </a:lnTo>
                  <a:lnTo>
                    <a:pt x="1382091" y="955120"/>
                  </a:lnTo>
                  <a:lnTo>
                    <a:pt x="1382091" y="955120"/>
                  </a:lnTo>
                  <a:lnTo>
                    <a:pt x="1394625" y="955120"/>
                  </a:lnTo>
                  <a:lnTo>
                    <a:pt x="1394625" y="955120"/>
                  </a:lnTo>
                  <a:lnTo>
                    <a:pt x="1422200" y="955120"/>
                  </a:lnTo>
                  <a:lnTo>
                    <a:pt x="1422200" y="955120"/>
                  </a:lnTo>
                  <a:lnTo>
                    <a:pt x="1437241" y="955120"/>
                  </a:lnTo>
                  <a:lnTo>
                    <a:pt x="1437241" y="955120"/>
                  </a:lnTo>
                  <a:lnTo>
                    <a:pt x="1445597" y="955120"/>
                  </a:lnTo>
                  <a:lnTo>
                    <a:pt x="1445597" y="955120"/>
                  </a:lnTo>
                  <a:lnTo>
                    <a:pt x="1479021" y="955120"/>
                  </a:lnTo>
                  <a:lnTo>
                    <a:pt x="1479021" y="955120"/>
                  </a:lnTo>
                  <a:lnTo>
                    <a:pt x="1480692" y="955120"/>
                  </a:lnTo>
                  <a:lnTo>
                    <a:pt x="1480692" y="955120"/>
                  </a:lnTo>
                  <a:lnTo>
                    <a:pt x="1517459" y="955120"/>
                  </a:lnTo>
                  <a:lnTo>
                    <a:pt x="1517459" y="955120"/>
                  </a:lnTo>
                  <a:lnTo>
                    <a:pt x="1545869" y="955120"/>
                  </a:lnTo>
                  <a:lnTo>
                    <a:pt x="1545869" y="955120"/>
                  </a:lnTo>
                  <a:lnTo>
                    <a:pt x="1574280" y="955120"/>
                  </a:lnTo>
                  <a:lnTo>
                    <a:pt x="1574280" y="955120"/>
                  </a:lnTo>
                  <a:lnTo>
                    <a:pt x="1585143" y="955120"/>
                  </a:lnTo>
                  <a:lnTo>
                    <a:pt x="1585143" y="955120"/>
                  </a:lnTo>
                  <a:lnTo>
                    <a:pt x="1620238" y="955120"/>
                  </a:lnTo>
                  <a:lnTo>
                    <a:pt x="1620238" y="955120"/>
                  </a:lnTo>
                  <a:lnTo>
                    <a:pt x="1623581" y="955120"/>
                  </a:lnTo>
                  <a:lnTo>
                    <a:pt x="1623581" y="955120"/>
                  </a:lnTo>
                  <a:lnTo>
                    <a:pt x="1675388" y="955120"/>
                  </a:lnTo>
                  <a:lnTo>
                    <a:pt x="1675388" y="955120"/>
                  </a:lnTo>
                  <a:lnTo>
                    <a:pt x="1681237" y="955120"/>
                  </a:lnTo>
                  <a:lnTo>
                    <a:pt x="1681237" y="955120"/>
                  </a:lnTo>
                  <a:lnTo>
                    <a:pt x="1687922" y="955120"/>
                  </a:lnTo>
                  <a:lnTo>
                    <a:pt x="1687922" y="1040980"/>
                  </a:lnTo>
                  <a:lnTo>
                    <a:pt x="1693771" y="1040980"/>
                  </a:lnTo>
                  <a:lnTo>
                    <a:pt x="1693771" y="1040980"/>
                  </a:lnTo>
                  <a:lnTo>
                    <a:pt x="1700456" y="1040980"/>
                  </a:lnTo>
                  <a:lnTo>
                    <a:pt x="1700456" y="1040980"/>
                  </a:lnTo>
                  <a:lnTo>
                    <a:pt x="1707977" y="1040980"/>
                  </a:lnTo>
                  <a:lnTo>
                    <a:pt x="1707977" y="1040980"/>
                  </a:lnTo>
                  <a:lnTo>
                    <a:pt x="1716333" y="1040980"/>
                  </a:lnTo>
                  <a:lnTo>
                    <a:pt x="1716333" y="1040980"/>
                  </a:lnTo>
                  <a:lnTo>
                    <a:pt x="1719675" y="1040980"/>
                  </a:lnTo>
                  <a:lnTo>
                    <a:pt x="1719675" y="1040980"/>
                  </a:lnTo>
                  <a:lnTo>
                    <a:pt x="1739730" y="1040980"/>
                  </a:lnTo>
                  <a:lnTo>
                    <a:pt x="1739730" y="1040980"/>
                  </a:lnTo>
                  <a:lnTo>
                    <a:pt x="1753099" y="1040980"/>
                  </a:lnTo>
                  <a:lnTo>
                    <a:pt x="1753099" y="1040980"/>
                  </a:lnTo>
                  <a:lnTo>
                    <a:pt x="1768140" y="1040980"/>
                  </a:lnTo>
                  <a:lnTo>
                    <a:pt x="1768140" y="1040980"/>
                  </a:lnTo>
                  <a:lnTo>
                    <a:pt x="1774825" y="1040980"/>
                  </a:lnTo>
                  <a:lnTo>
                    <a:pt x="1774825" y="1040980"/>
                  </a:lnTo>
                  <a:lnTo>
                    <a:pt x="1811592" y="1040980"/>
                  </a:lnTo>
                  <a:lnTo>
                    <a:pt x="1811592" y="1131923"/>
                  </a:lnTo>
                  <a:lnTo>
                    <a:pt x="1816605" y="1131923"/>
                  </a:lnTo>
                  <a:lnTo>
                    <a:pt x="1816605" y="1131923"/>
                  </a:lnTo>
                  <a:lnTo>
                    <a:pt x="1825797" y="1131923"/>
                  </a:lnTo>
                  <a:lnTo>
                    <a:pt x="1825797" y="1131923"/>
                  </a:lnTo>
                  <a:lnTo>
                    <a:pt x="1843345" y="1131923"/>
                  </a:lnTo>
                  <a:lnTo>
                    <a:pt x="1843345" y="1131923"/>
                  </a:lnTo>
                  <a:lnTo>
                    <a:pt x="1854208" y="1131923"/>
                  </a:lnTo>
                  <a:lnTo>
                    <a:pt x="1854208" y="1131923"/>
                  </a:lnTo>
                  <a:lnTo>
                    <a:pt x="1866742" y="1131923"/>
                  </a:lnTo>
                  <a:lnTo>
                    <a:pt x="1866742" y="1131923"/>
                  </a:lnTo>
                  <a:lnTo>
                    <a:pt x="1877605" y="1131923"/>
                  </a:lnTo>
                  <a:lnTo>
                    <a:pt x="1877605" y="1131923"/>
                  </a:lnTo>
                  <a:lnTo>
                    <a:pt x="1880111" y="1131923"/>
                  </a:lnTo>
                  <a:lnTo>
                    <a:pt x="1880111" y="1131923"/>
                  </a:lnTo>
                  <a:lnTo>
                    <a:pt x="1886796" y="1131923"/>
                  </a:lnTo>
                  <a:lnTo>
                    <a:pt x="1886796" y="1131923"/>
                  </a:lnTo>
                  <a:lnTo>
                    <a:pt x="1895988" y="1131923"/>
                  </a:lnTo>
                  <a:lnTo>
                    <a:pt x="1895988" y="1131923"/>
                  </a:lnTo>
                  <a:lnTo>
                    <a:pt x="1898495" y="1131923"/>
                  </a:lnTo>
                  <a:lnTo>
                    <a:pt x="1898495" y="1228631"/>
                  </a:lnTo>
                  <a:lnTo>
                    <a:pt x="1902673" y="1228631"/>
                  </a:lnTo>
                  <a:lnTo>
                    <a:pt x="1902673" y="1228631"/>
                  </a:lnTo>
                  <a:lnTo>
                    <a:pt x="1914371" y="1228631"/>
                  </a:lnTo>
                  <a:lnTo>
                    <a:pt x="1914371" y="1228631"/>
                  </a:lnTo>
                  <a:lnTo>
                    <a:pt x="1931083" y="1228631"/>
                  </a:lnTo>
                  <a:lnTo>
                    <a:pt x="1931083" y="1228631"/>
                  </a:lnTo>
                  <a:lnTo>
                    <a:pt x="1935261" y="1228631"/>
                  </a:lnTo>
                  <a:lnTo>
                    <a:pt x="1935261" y="1228631"/>
                  </a:lnTo>
                  <a:lnTo>
                    <a:pt x="1941111" y="1228631"/>
                  </a:lnTo>
                  <a:lnTo>
                    <a:pt x="1941111" y="1228631"/>
                  </a:lnTo>
                  <a:lnTo>
                    <a:pt x="1955316" y="1228631"/>
                  </a:lnTo>
                  <a:lnTo>
                    <a:pt x="1955316" y="1228631"/>
                  </a:lnTo>
                  <a:lnTo>
                    <a:pt x="2053917" y="1228631"/>
                  </a:lnTo>
                  <a:lnTo>
                    <a:pt x="2053917" y="1228631"/>
                  </a:lnTo>
                  <a:lnTo>
                    <a:pt x="2058931" y="1228631"/>
                  </a:lnTo>
                  <a:lnTo>
                    <a:pt x="2058931" y="1228631"/>
                  </a:lnTo>
                  <a:lnTo>
                    <a:pt x="2064780" y="1228631"/>
                  </a:lnTo>
                  <a:lnTo>
                    <a:pt x="2064780" y="1228631"/>
                  </a:lnTo>
                  <a:lnTo>
                    <a:pt x="2069794" y="1228631"/>
                  </a:lnTo>
                  <a:lnTo>
                    <a:pt x="2069794" y="1228631"/>
                  </a:lnTo>
                  <a:lnTo>
                    <a:pt x="2106560" y="1228631"/>
                  </a:lnTo>
                  <a:lnTo>
                    <a:pt x="2106560" y="1228631"/>
                  </a:lnTo>
                  <a:lnTo>
                    <a:pt x="2109903" y="1228631"/>
                  </a:lnTo>
                  <a:lnTo>
                    <a:pt x="2109903" y="1228631"/>
                  </a:lnTo>
                  <a:lnTo>
                    <a:pt x="2119930" y="1228631"/>
                  </a:lnTo>
                  <a:lnTo>
                    <a:pt x="2119930" y="1228631"/>
                  </a:lnTo>
                  <a:lnTo>
                    <a:pt x="2135807" y="1228631"/>
                  </a:lnTo>
                  <a:lnTo>
                    <a:pt x="2135807" y="1228631"/>
                  </a:lnTo>
                  <a:lnTo>
                    <a:pt x="2159204" y="1228631"/>
                  </a:lnTo>
                  <a:lnTo>
                    <a:pt x="2159204" y="1335999"/>
                  </a:lnTo>
                  <a:lnTo>
                    <a:pt x="2166724" y="1335999"/>
                  </a:lnTo>
                  <a:lnTo>
                    <a:pt x="2166724" y="1335999"/>
                  </a:lnTo>
                  <a:lnTo>
                    <a:pt x="2173409" y="1335999"/>
                  </a:lnTo>
                  <a:lnTo>
                    <a:pt x="2173409" y="1335999"/>
                  </a:lnTo>
                  <a:lnTo>
                    <a:pt x="2185943" y="1335999"/>
                  </a:lnTo>
                  <a:lnTo>
                    <a:pt x="2185943" y="1335999"/>
                  </a:lnTo>
                  <a:lnTo>
                    <a:pt x="2186779" y="1335999"/>
                  </a:lnTo>
                  <a:lnTo>
                    <a:pt x="2186779" y="1335999"/>
                  </a:lnTo>
                  <a:lnTo>
                    <a:pt x="2189285" y="1335999"/>
                  </a:lnTo>
                  <a:lnTo>
                    <a:pt x="2189285" y="1335999"/>
                  </a:lnTo>
                  <a:lnTo>
                    <a:pt x="2191792" y="1335999"/>
                  </a:lnTo>
                  <a:lnTo>
                    <a:pt x="2191792" y="1448736"/>
                  </a:lnTo>
                  <a:lnTo>
                    <a:pt x="2192628" y="1448736"/>
                  </a:lnTo>
                  <a:lnTo>
                    <a:pt x="2192628" y="1448736"/>
                  </a:lnTo>
                  <a:lnTo>
                    <a:pt x="2194299" y="1448736"/>
                  </a:lnTo>
                  <a:lnTo>
                    <a:pt x="2194299" y="1448736"/>
                  </a:lnTo>
                  <a:lnTo>
                    <a:pt x="2231066" y="1448736"/>
                  </a:lnTo>
                  <a:lnTo>
                    <a:pt x="2231066" y="1448736"/>
                  </a:lnTo>
                  <a:lnTo>
                    <a:pt x="2231901" y="1448736"/>
                  </a:lnTo>
                  <a:lnTo>
                    <a:pt x="2231901" y="1448736"/>
                  </a:lnTo>
                  <a:lnTo>
                    <a:pt x="2244435" y="1448736"/>
                  </a:lnTo>
                  <a:lnTo>
                    <a:pt x="2244435" y="1448736"/>
                  </a:lnTo>
                  <a:lnTo>
                    <a:pt x="2256134" y="1448736"/>
                  </a:lnTo>
                  <a:lnTo>
                    <a:pt x="2256134" y="1448736"/>
                  </a:lnTo>
                  <a:lnTo>
                    <a:pt x="2296243" y="1448736"/>
                  </a:lnTo>
                  <a:lnTo>
                    <a:pt x="2296243" y="1448736"/>
                  </a:lnTo>
                  <a:lnTo>
                    <a:pt x="2303763" y="1448736"/>
                  </a:lnTo>
                  <a:lnTo>
                    <a:pt x="2303763" y="1448736"/>
                  </a:lnTo>
                  <a:lnTo>
                    <a:pt x="2305435" y="1448736"/>
                  </a:lnTo>
                  <a:lnTo>
                    <a:pt x="2305435" y="1448736"/>
                  </a:lnTo>
                  <a:lnTo>
                    <a:pt x="2322147" y="1448736"/>
                  </a:lnTo>
                  <a:lnTo>
                    <a:pt x="2322147" y="1448736"/>
                  </a:lnTo>
                  <a:lnTo>
                    <a:pt x="2343037" y="1448736"/>
                  </a:lnTo>
                  <a:lnTo>
                    <a:pt x="2343037" y="1448736"/>
                  </a:lnTo>
                  <a:lnTo>
                    <a:pt x="2353064" y="1448736"/>
                  </a:lnTo>
                  <a:lnTo>
                    <a:pt x="2353064" y="1448736"/>
                  </a:lnTo>
                  <a:lnTo>
                    <a:pt x="2361420" y="1448736"/>
                  </a:lnTo>
                  <a:lnTo>
                    <a:pt x="2361420" y="1448736"/>
                  </a:lnTo>
                  <a:lnTo>
                    <a:pt x="2372283" y="1448736"/>
                  </a:lnTo>
                  <a:lnTo>
                    <a:pt x="2372283" y="1448736"/>
                  </a:lnTo>
                  <a:lnTo>
                    <a:pt x="2392337" y="1448736"/>
                  </a:lnTo>
                  <a:lnTo>
                    <a:pt x="2392337" y="1448736"/>
                  </a:lnTo>
                  <a:lnTo>
                    <a:pt x="2414063" y="1448736"/>
                  </a:lnTo>
                  <a:lnTo>
                    <a:pt x="2414063" y="1448736"/>
                  </a:lnTo>
                  <a:lnTo>
                    <a:pt x="2429104" y="1448736"/>
                  </a:lnTo>
                  <a:lnTo>
                    <a:pt x="2429104" y="1448736"/>
                  </a:lnTo>
                  <a:lnTo>
                    <a:pt x="2444981" y="1448736"/>
                  </a:lnTo>
                  <a:lnTo>
                    <a:pt x="2444981" y="1448736"/>
                  </a:lnTo>
                  <a:lnTo>
                    <a:pt x="2458350" y="1448736"/>
                  </a:lnTo>
                  <a:lnTo>
                    <a:pt x="2458350" y="1448736"/>
                  </a:lnTo>
                  <a:lnTo>
                    <a:pt x="2512665" y="1448736"/>
                  </a:lnTo>
                  <a:lnTo>
                    <a:pt x="2512665" y="1448736"/>
                  </a:lnTo>
                  <a:lnTo>
                    <a:pt x="2535226" y="1448736"/>
                  </a:lnTo>
                  <a:lnTo>
                    <a:pt x="2535226" y="1448736"/>
                  </a:lnTo>
                  <a:lnTo>
                    <a:pt x="2543582" y="1448736"/>
                  </a:lnTo>
                  <a:lnTo>
                    <a:pt x="2543582" y="1448736"/>
                  </a:lnTo>
                  <a:lnTo>
                    <a:pt x="2566979" y="1448736"/>
                  </a:lnTo>
                  <a:lnTo>
                    <a:pt x="2566979" y="1448736"/>
                  </a:lnTo>
                  <a:lnTo>
                    <a:pt x="2582020" y="1448736"/>
                  </a:lnTo>
                  <a:lnTo>
                    <a:pt x="2582020" y="1448736"/>
                  </a:lnTo>
                  <a:lnTo>
                    <a:pt x="2593718" y="1448736"/>
                  </a:lnTo>
                  <a:lnTo>
                    <a:pt x="2593718" y="1448736"/>
                  </a:lnTo>
                  <a:lnTo>
                    <a:pt x="2610430" y="1448736"/>
                  </a:lnTo>
                  <a:lnTo>
                    <a:pt x="2610430" y="1448736"/>
                  </a:lnTo>
                  <a:lnTo>
                    <a:pt x="2632156" y="1448736"/>
                  </a:lnTo>
                  <a:lnTo>
                    <a:pt x="2632156" y="1448736"/>
                  </a:lnTo>
                  <a:lnTo>
                    <a:pt x="2638841" y="1448736"/>
                  </a:lnTo>
                  <a:lnTo>
                    <a:pt x="2638841" y="1448736"/>
                  </a:lnTo>
                  <a:lnTo>
                    <a:pt x="2639677" y="1448736"/>
                  </a:lnTo>
                  <a:lnTo>
                    <a:pt x="2639677" y="1448736"/>
                  </a:lnTo>
                  <a:lnTo>
                    <a:pt x="2648033" y="1448736"/>
                  </a:lnTo>
                  <a:lnTo>
                    <a:pt x="2648033" y="1448736"/>
                  </a:lnTo>
                  <a:lnTo>
                    <a:pt x="2658896" y="1448736"/>
                  </a:lnTo>
                  <a:lnTo>
                    <a:pt x="2658896" y="1448736"/>
                  </a:lnTo>
                  <a:lnTo>
                    <a:pt x="2662238" y="1448736"/>
                  </a:lnTo>
                  <a:lnTo>
                    <a:pt x="2662238" y="1448736"/>
                  </a:lnTo>
                  <a:lnTo>
                    <a:pt x="2704854" y="1448736"/>
                  </a:lnTo>
                  <a:lnTo>
                    <a:pt x="2704854" y="1448736"/>
                  </a:lnTo>
                  <a:lnTo>
                    <a:pt x="2719895" y="1448736"/>
                  </a:lnTo>
                  <a:lnTo>
                    <a:pt x="2719895" y="1448736"/>
                  </a:lnTo>
                  <a:lnTo>
                    <a:pt x="2733264" y="1448736"/>
                  </a:lnTo>
                  <a:lnTo>
                    <a:pt x="2733264" y="1448736"/>
                  </a:lnTo>
                  <a:lnTo>
                    <a:pt x="2742456" y="1448736"/>
                  </a:lnTo>
                  <a:lnTo>
                    <a:pt x="2742456" y="1448736"/>
                  </a:lnTo>
                  <a:lnTo>
                    <a:pt x="2754155" y="1448736"/>
                  </a:lnTo>
                  <a:lnTo>
                    <a:pt x="2754155" y="1448736"/>
                  </a:lnTo>
                  <a:lnTo>
                    <a:pt x="2832701" y="1448736"/>
                  </a:lnTo>
                  <a:lnTo>
                    <a:pt x="2832701" y="1448736"/>
                  </a:lnTo>
                  <a:lnTo>
                    <a:pt x="2866126" y="1448736"/>
                  </a:lnTo>
                  <a:lnTo>
                    <a:pt x="2866126" y="1448736"/>
                  </a:lnTo>
                  <a:lnTo>
                    <a:pt x="2875317" y="1448736"/>
                  </a:lnTo>
                  <a:lnTo>
                    <a:pt x="2875317" y="1448736"/>
                  </a:lnTo>
                  <a:lnTo>
                    <a:pt x="2887016" y="1448736"/>
                  </a:lnTo>
                  <a:lnTo>
                    <a:pt x="2887016" y="1448736"/>
                  </a:lnTo>
                  <a:lnTo>
                    <a:pt x="2916262" y="1448736"/>
                  </a:lnTo>
                  <a:lnTo>
                    <a:pt x="2916262" y="1448736"/>
                  </a:lnTo>
                  <a:lnTo>
                    <a:pt x="2937152" y="1448736"/>
                  </a:lnTo>
                  <a:lnTo>
                    <a:pt x="2937152" y="1448736"/>
                  </a:lnTo>
                  <a:lnTo>
                    <a:pt x="2960549" y="1448736"/>
                  </a:lnTo>
                  <a:lnTo>
                    <a:pt x="2960549" y="1448736"/>
                  </a:lnTo>
                  <a:lnTo>
                    <a:pt x="2965563" y="1448736"/>
                  </a:lnTo>
                  <a:lnTo>
                    <a:pt x="2965563" y="1448736"/>
                  </a:lnTo>
                  <a:lnTo>
                    <a:pt x="2980604" y="1448736"/>
                  </a:lnTo>
                  <a:lnTo>
                    <a:pt x="2980604" y="1448736"/>
                  </a:lnTo>
                  <a:lnTo>
                    <a:pt x="2982275" y="1448736"/>
                  </a:lnTo>
                  <a:lnTo>
                    <a:pt x="2982275" y="1448736"/>
                  </a:lnTo>
                  <a:lnTo>
                    <a:pt x="3059150" y="1448736"/>
                  </a:lnTo>
                  <a:lnTo>
                    <a:pt x="3059150" y="1448736"/>
                  </a:lnTo>
                  <a:lnTo>
                    <a:pt x="3076698" y="1448736"/>
                  </a:lnTo>
                  <a:lnTo>
                    <a:pt x="3076698" y="1448736"/>
                  </a:lnTo>
                  <a:lnTo>
                    <a:pt x="3080041" y="1448736"/>
                  </a:lnTo>
                  <a:lnTo>
                    <a:pt x="3080041" y="1448736"/>
                  </a:lnTo>
                  <a:lnTo>
                    <a:pt x="3082547" y="1448736"/>
                  </a:lnTo>
                  <a:lnTo>
                    <a:pt x="3082547" y="1448736"/>
                  </a:lnTo>
                  <a:lnTo>
                    <a:pt x="3120150" y="1448736"/>
                  </a:lnTo>
                  <a:lnTo>
                    <a:pt x="3120150" y="1448736"/>
                  </a:lnTo>
                  <a:lnTo>
                    <a:pt x="3145218" y="1448736"/>
                  </a:lnTo>
                  <a:lnTo>
                    <a:pt x="3145218" y="1448736"/>
                  </a:lnTo>
                  <a:lnTo>
                    <a:pt x="3157752" y="1448736"/>
                  </a:lnTo>
                  <a:lnTo>
                    <a:pt x="3157752" y="1448736"/>
                  </a:lnTo>
                  <a:lnTo>
                    <a:pt x="3163601" y="1448736"/>
                  </a:lnTo>
                  <a:lnTo>
                    <a:pt x="3163601" y="1448736"/>
                  </a:lnTo>
                  <a:lnTo>
                    <a:pt x="3166108" y="1448736"/>
                  </a:lnTo>
                  <a:lnTo>
                    <a:pt x="3166108" y="1448736"/>
                  </a:lnTo>
                  <a:lnTo>
                    <a:pt x="3169450" y="1448736"/>
                  </a:lnTo>
                  <a:lnTo>
                    <a:pt x="3169450" y="1448736"/>
                  </a:lnTo>
                  <a:lnTo>
                    <a:pt x="3215409" y="1448736"/>
                  </a:lnTo>
                  <a:lnTo>
                    <a:pt x="3215409" y="1448736"/>
                  </a:lnTo>
                  <a:lnTo>
                    <a:pt x="3236299" y="1448736"/>
                  </a:lnTo>
                  <a:lnTo>
                    <a:pt x="3236299" y="1448736"/>
                  </a:lnTo>
                  <a:lnTo>
                    <a:pt x="3239641" y="1448736"/>
                  </a:lnTo>
                  <a:lnTo>
                    <a:pt x="3239641" y="1448736"/>
                  </a:lnTo>
                  <a:lnTo>
                    <a:pt x="3274737" y="1448736"/>
                  </a:lnTo>
                  <a:lnTo>
                    <a:pt x="3274737" y="1448736"/>
                  </a:lnTo>
                  <a:lnTo>
                    <a:pt x="3331558" y="1448736"/>
                  </a:lnTo>
                  <a:lnTo>
                    <a:pt x="3331558" y="1448736"/>
                  </a:lnTo>
                  <a:lnTo>
                    <a:pt x="3332393" y="1448736"/>
                  </a:lnTo>
                  <a:lnTo>
                    <a:pt x="3332393" y="1448736"/>
                  </a:lnTo>
                  <a:lnTo>
                    <a:pt x="3334065" y="1448736"/>
                  </a:lnTo>
                  <a:lnTo>
                    <a:pt x="3334065" y="1448736"/>
                  </a:lnTo>
                  <a:lnTo>
                    <a:pt x="3338243" y="1448736"/>
                  </a:lnTo>
                  <a:lnTo>
                    <a:pt x="3338243" y="1448736"/>
                  </a:lnTo>
                  <a:lnTo>
                    <a:pt x="3383365" y="1448736"/>
                  </a:lnTo>
                  <a:lnTo>
                    <a:pt x="3383365" y="1448736"/>
                  </a:lnTo>
                  <a:lnTo>
                    <a:pt x="3402584" y="1448736"/>
                  </a:lnTo>
                  <a:lnTo>
                    <a:pt x="3402584" y="1448736"/>
                  </a:lnTo>
                  <a:lnTo>
                    <a:pt x="3420968" y="1448736"/>
                  </a:lnTo>
                  <a:lnTo>
                    <a:pt x="3420968" y="1448736"/>
                  </a:lnTo>
                  <a:lnTo>
                    <a:pt x="3425146" y="1448736"/>
                  </a:lnTo>
                  <a:lnTo>
                    <a:pt x="3425146" y="1448736"/>
                  </a:lnTo>
                  <a:lnTo>
                    <a:pt x="3438515" y="1448736"/>
                  </a:lnTo>
                  <a:lnTo>
                    <a:pt x="3438515" y="1448736"/>
                  </a:lnTo>
                  <a:lnTo>
                    <a:pt x="3465255" y="1448736"/>
                  </a:lnTo>
                  <a:lnTo>
                    <a:pt x="3465255" y="1448736"/>
                  </a:lnTo>
                  <a:lnTo>
                    <a:pt x="3469433" y="1448736"/>
                  </a:lnTo>
                  <a:lnTo>
                    <a:pt x="3469433" y="1448736"/>
                  </a:lnTo>
                  <a:lnTo>
                    <a:pt x="3486980" y="1448736"/>
                  </a:lnTo>
                  <a:lnTo>
                    <a:pt x="3486980" y="1448736"/>
                  </a:lnTo>
                  <a:lnTo>
                    <a:pt x="3568870" y="1448736"/>
                  </a:lnTo>
                  <a:lnTo>
                    <a:pt x="3568870" y="1448736"/>
                  </a:lnTo>
                  <a:lnTo>
                    <a:pt x="3572212" y="1448736"/>
                  </a:lnTo>
                  <a:lnTo>
                    <a:pt x="3572212" y="1448736"/>
                  </a:lnTo>
                  <a:lnTo>
                    <a:pt x="3613157" y="1448736"/>
                  </a:lnTo>
                  <a:lnTo>
                    <a:pt x="3613157" y="1448736"/>
                  </a:lnTo>
                  <a:lnTo>
                    <a:pt x="3618170" y="1448736"/>
                  </a:lnTo>
                  <a:lnTo>
                    <a:pt x="3618170" y="1448736"/>
                  </a:lnTo>
                  <a:lnTo>
                    <a:pt x="3633211" y="1448736"/>
                  </a:lnTo>
                  <a:lnTo>
                    <a:pt x="3633211" y="1448736"/>
                  </a:lnTo>
                  <a:lnTo>
                    <a:pt x="3635718" y="1448736"/>
                  </a:lnTo>
                  <a:lnTo>
                    <a:pt x="3635718" y="1448736"/>
                  </a:lnTo>
                  <a:lnTo>
                    <a:pt x="3644074" y="1448736"/>
                  </a:lnTo>
                  <a:lnTo>
                    <a:pt x="3644074" y="1448736"/>
                  </a:lnTo>
                  <a:lnTo>
                    <a:pt x="3655773" y="1448736"/>
                  </a:lnTo>
                  <a:lnTo>
                    <a:pt x="3655773" y="1448736"/>
                  </a:lnTo>
                  <a:lnTo>
                    <a:pt x="3664964" y="1448736"/>
                  </a:lnTo>
                  <a:lnTo>
                    <a:pt x="3664964" y="1448736"/>
                  </a:lnTo>
                  <a:lnTo>
                    <a:pt x="3814538" y="1448736"/>
                  </a:lnTo>
                  <a:lnTo>
                    <a:pt x="3814538" y="1448736"/>
                  </a:lnTo>
                  <a:lnTo>
                    <a:pt x="3842948" y="1448736"/>
                  </a:lnTo>
                  <a:lnTo>
                    <a:pt x="3842948" y="1448736"/>
                  </a:lnTo>
                  <a:lnTo>
                    <a:pt x="3880550" y="1448736"/>
                  </a:lnTo>
                  <a:lnTo>
                    <a:pt x="3880550" y="1448736"/>
                  </a:lnTo>
                  <a:lnTo>
                    <a:pt x="3934865" y="1448736"/>
                  </a:lnTo>
                  <a:lnTo>
                    <a:pt x="3934865" y="1448736"/>
                  </a:lnTo>
                  <a:lnTo>
                    <a:pt x="3938207" y="1448736"/>
                  </a:lnTo>
                  <a:lnTo>
                    <a:pt x="3938207" y="1448736"/>
                  </a:lnTo>
                  <a:lnTo>
                    <a:pt x="3996700" y="1448736"/>
                  </a:lnTo>
                  <a:lnTo>
                    <a:pt x="3996700" y="1448736"/>
                  </a:lnTo>
                  <a:lnTo>
                    <a:pt x="4004220" y="1448736"/>
                  </a:lnTo>
                  <a:lnTo>
                    <a:pt x="4004220" y="1448736"/>
                  </a:lnTo>
                  <a:lnTo>
                    <a:pt x="4085274" y="1448736"/>
                  </a:lnTo>
                  <a:lnTo>
                    <a:pt x="4085274" y="1448736"/>
                  </a:lnTo>
                  <a:lnTo>
                    <a:pt x="4138753" y="1448736"/>
                  </a:lnTo>
                  <a:lnTo>
                    <a:pt x="4138753" y="1448736"/>
                  </a:lnTo>
                  <a:lnTo>
                    <a:pt x="4255737" y="1448736"/>
                  </a:lnTo>
                  <a:lnTo>
                    <a:pt x="4255737" y="1448736"/>
                  </a:lnTo>
                  <a:lnTo>
                    <a:pt x="4325093" y="1448736"/>
                  </a:lnTo>
                  <a:lnTo>
                    <a:pt x="4325093" y="1448736"/>
                  </a:lnTo>
                  <a:lnTo>
                    <a:pt x="4381914" y="1448736"/>
                  </a:lnTo>
                  <a:lnTo>
                    <a:pt x="4381914" y="1448736"/>
                  </a:lnTo>
                  <a:lnTo>
                    <a:pt x="4388599" y="1448736"/>
                  </a:lnTo>
                  <a:lnTo>
                    <a:pt x="4388599" y="1448736"/>
                  </a:lnTo>
                  <a:lnTo>
                    <a:pt x="4396119" y="1448736"/>
                  </a:lnTo>
                  <a:lnTo>
                    <a:pt x="4396119" y="1448736"/>
                  </a:lnTo>
                  <a:lnTo>
                    <a:pt x="4513939" y="1448736"/>
                  </a:lnTo>
                  <a:lnTo>
                    <a:pt x="4513939" y="1448736"/>
                  </a:lnTo>
                  <a:lnTo>
                    <a:pt x="4542350" y="1448736"/>
                  </a:lnTo>
                  <a:lnTo>
                    <a:pt x="4542350" y="2154824"/>
                  </a:lnTo>
                  <a:lnTo>
                    <a:pt x="4556555" y="2154824"/>
                  </a:lnTo>
                  <a:lnTo>
                    <a:pt x="4556555" y="2154824"/>
                  </a:lnTo>
                  <a:lnTo>
                    <a:pt x="4596664" y="2154824"/>
                  </a:lnTo>
                  <a:lnTo>
                    <a:pt x="4596664" y="2154824"/>
                  </a:lnTo>
                  <a:lnTo>
                    <a:pt x="4615883" y="2154824"/>
                  </a:lnTo>
                  <a:lnTo>
                    <a:pt x="4615883" y="2154824"/>
                  </a:lnTo>
                  <a:lnTo>
                    <a:pt x="4685238" y="2154824"/>
                  </a:lnTo>
                  <a:lnTo>
                    <a:pt x="4685238" y="2154824"/>
                  </a:lnTo>
                  <a:lnTo>
                    <a:pt x="4746238" y="2154824"/>
                  </a:lnTo>
                  <a:lnTo>
                    <a:pt x="4746238" y="2154824"/>
                  </a:lnTo>
                  <a:lnTo>
                    <a:pt x="4794703" y="2154824"/>
                  </a:lnTo>
                  <a:lnTo>
                    <a:pt x="4794703" y="2154824"/>
                  </a:lnTo>
                  <a:lnTo>
                    <a:pt x="4795538" y="2154824"/>
                  </a:lnTo>
                  <a:lnTo>
                    <a:pt x="4795538" y="2154824"/>
                  </a:lnTo>
                  <a:lnTo>
                    <a:pt x="4858209" y="2154824"/>
                  </a:lnTo>
                  <a:lnTo>
                    <a:pt x="4858209" y="2154824"/>
                  </a:lnTo>
                  <a:lnTo>
                    <a:pt x="4909181" y="2154824"/>
                  </a:lnTo>
                  <a:lnTo>
                    <a:pt x="4909181" y="2154824"/>
                  </a:lnTo>
                  <a:lnTo>
                    <a:pt x="4958481" y="2154824"/>
                  </a:lnTo>
                  <a:lnTo>
                    <a:pt x="4958481" y="2154824"/>
                  </a:lnTo>
                  <a:lnTo>
                    <a:pt x="5129780" y="2154824"/>
                  </a:lnTo>
                  <a:lnTo>
                    <a:pt x="5129780" y="2154824"/>
                  </a:lnTo>
                  <a:lnTo>
                    <a:pt x="5167383" y="2154824"/>
                  </a:lnTo>
                  <a:lnTo>
                    <a:pt x="5167383" y="2154824"/>
                  </a:lnTo>
                  <a:lnTo>
                    <a:pt x="5331997" y="2154824"/>
                  </a:lnTo>
                  <a:lnTo>
                    <a:pt x="5331997" y="2154824"/>
                  </a:lnTo>
                  <a:lnTo>
                    <a:pt x="5464023" y="2154824"/>
                  </a:lnTo>
                  <a:lnTo>
                    <a:pt x="5464023" y="2154824"/>
                  </a:lnTo>
                  <a:lnTo>
                    <a:pt x="5466529" y="2154824"/>
                  </a:lnTo>
                  <a:lnTo>
                    <a:pt x="5466529" y="2154824"/>
                  </a:lnTo>
                  <a:lnTo>
                    <a:pt x="5488255" y="2154824"/>
                  </a:lnTo>
                  <a:lnTo>
                    <a:pt x="5488255" y="2154824"/>
                  </a:lnTo>
                  <a:lnTo>
                    <a:pt x="5549254" y="2154824"/>
                  </a:lnTo>
                  <a:lnTo>
                    <a:pt x="5549254" y="2154824"/>
                  </a:lnTo>
                  <a:lnTo>
                    <a:pt x="5553432" y="2154824"/>
                  </a:lnTo>
                  <a:lnTo>
                    <a:pt x="5553432" y="2154824"/>
                  </a:lnTo>
                </a:path>
              </a:pathLst>
            </a:custGeom>
            <a:ln w="32521" cap="flat">
              <a:solidFill>
                <a:srgbClr val="0000FF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" name="pg6">
              <a:extLst>
                <a:ext uri="{FF2B5EF4-FFF2-40B4-BE49-F238E27FC236}">
                  <a16:creationId xmlns:a16="http://schemas.microsoft.com/office/drawing/2014/main" id="{92A8F395-46AA-DAB1-FACA-2B165AC8B864}"/>
                </a:ext>
              </a:extLst>
            </p:cNvPr>
            <p:cNvSpPr/>
            <p:nvPr/>
          </p:nvSpPr>
          <p:spPr>
            <a:xfrm>
              <a:off x="2580757" y="1613647"/>
              <a:ext cx="5553432" cy="4171751"/>
            </a:xfrm>
            <a:custGeom>
              <a:avLst/>
              <a:gdLst/>
              <a:ahLst/>
              <a:cxnLst/>
              <a:rect l="0" t="0" r="0" b="0"/>
              <a:pathLst>
                <a:path w="5553432" h="4171751">
                  <a:moveTo>
                    <a:pt x="0" y="0"/>
                  </a:moveTo>
                  <a:lnTo>
                    <a:pt x="835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9191" y="0"/>
                  </a:lnTo>
                  <a:lnTo>
                    <a:pt x="10862" y="0"/>
                  </a:lnTo>
                  <a:lnTo>
                    <a:pt x="11698" y="16112"/>
                  </a:lnTo>
                  <a:lnTo>
                    <a:pt x="14205" y="37202"/>
                  </a:lnTo>
                  <a:lnTo>
                    <a:pt x="15876" y="37202"/>
                  </a:lnTo>
                  <a:lnTo>
                    <a:pt x="18383" y="37202"/>
                  </a:lnTo>
                  <a:lnTo>
                    <a:pt x="19218" y="37202"/>
                  </a:lnTo>
                  <a:lnTo>
                    <a:pt x="23396" y="61566"/>
                  </a:lnTo>
                  <a:lnTo>
                    <a:pt x="26739" y="61566"/>
                  </a:lnTo>
                  <a:lnTo>
                    <a:pt x="29246" y="61566"/>
                  </a:lnTo>
                  <a:lnTo>
                    <a:pt x="30917" y="61566"/>
                  </a:lnTo>
                  <a:lnTo>
                    <a:pt x="31753" y="61566"/>
                  </a:lnTo>
                  <a:lnTo>
                    <a:pt x="43451" y="61566"/>
                  </a:lnTo>
                  <a:lnTo>
                    <a:pt x="44287" y="61566"/>
                  </a:lnTo>
                  <a:lnTo>
                    <a:pt x="45958" y="88535"/>
                  </a:lnTo>
                  <a:lnTo>
                    <a:pt x="47629" y="88535"/>
                  </a:lnTo>
                  <a:lnTo>
                    <a:pt x="52643" y="88535"/>
                  </a:lnTo>
                  <a:lnTo>
                    <a:pt x="56821" y="88535"/>
                  </a:lnTo>
                  <a:lnTo>
                    <a:pt x="60999" y="88535"/>
                  </a:lnTo>
                  <a:lnTo>
                    <a:pt x="64341" y="88535"/>
                  </a:lnTo>
                  <a:lnTo>
                    <a:pt x="72697" y="88535"/>
                  </a:lnTo>
                  <a:lnTo>
                    <a:pt x="80218" y="88535"/>
                  </a:lnTo>
                  <a:lnTo>
                    <a:pt x="85231" y="88535"/>
                  </a:lnTo>
                  <a:lnTo>
                    <a:pt x="89409" y="88535"/>
                  </a:lnTo>
                  <a:lnTo>
                    <a:pt x="91916" y="88535"/>
                  </a:lnTo>
                  <a:lnTo>
                    <a:pt x="101108" y="88535"/>
                  </a:lnTo>
                  <a:lnTo>
                    <a:pt x="102779" y="88535"/>
                  </a:lnTo>
                  <a:lnTo>
                    <a:pt x="107793" y="88535"/>
                  </a:lnTo>
                  <a:lnTo>
                    <a:pt x="110299" y="88535"/>
                  </a:lnTo>
                  <a:lnTo>
                    <a:pt x="112806" y="88535"/>
                  </a:lnTo>
                  <a:lnTo>
                    <a:pt x="116149" y="88535"/>
                  </a:lnTo>
                  <a:lnTo>
                    <a:pt x="122833" y="118519"/>
                  </a:lnTo>
                  <a:lnTo>
                    <a:pt x="124505" y="118519"/>
                  </a:lnTo>
                  <a:lnTo>
                    <a:pt x="135368" y="118519"/>
                  </a:lnTo>
                  <a:lnTo>
                    <a:pt x="136203" y="150196"/>
                  </a:lnTo>
                  <a:lnTo>
                    <a:pt x="137874" y="150196"/>
                  </a:lnTo>
                  <a:lnTo>
                    <a:pt x="149573" y="150196"/>
                  </a:lnTo>
                  <a:lnTo>
                    <a:pt x="150408" y="183302"/>
                  </a:lnTo>
                  <a:lnTo>
                    <a:pt x="153751" y="183302"/>
                  </a:lnTo>
                  <a:lnTo>
                    <a:pt x="154586" y="183302"/>
                  </a:lnTo>
                  <a:lnTo>
                    <a:pt x="157929" y="183302"/>
                  </a:lnTo>
                  <a:lnTo>
                    <a:pt x="161271" y="183302"/>
                  </a:lnTo>
                  <a:lnTo>
                    <a:pt x="172134" y="183302"/>
                  </a:lnTo>
                  <a:lnTo>
                    <a:pt x="184668" y="183302"/>
                  </a:lnTo>
                  <a:lnTo>
                    <a:pt x="190518" y="183302"/>
                  </a:lnTo>
                  <a:lnTo>
                    <a:pt x="192189" y="183302"/>
                  </a:lnTo>
                  <a:lnTo>
                    <a:pt x="194696" y="183302"/>
                  </a:lnTo>
                  <a:lnTo>
                    <a:pt x="196367" y="183302"/>
                  </a:lnTo>
                  <a:lnTo>
                    <a:pt x="199709" y="183302"/>
                  </a:lnTo>
                  <a:lnTo>
                    <a:pt x="200545" y="218747"/>
                  </a:lnTo>
                  <a:lnTo>
                    <a:pt x="202216" y="255211"/>
                  </a:lnTo>
                  <a:lnTo>
                    <a:pt x="220599" y="255211"/>
                  </a:lnTo>
                  <a:lnTo>
                    <a:pt x="225613" y="255211"/>
                  </a:lnTo>
                  <a:lnTo>
                    <a:pt x="227284" y="255211"/>
                  </a:lnTo>
                  <a:lnTo>
                    <a:pt x="242325" y="255211"/>
                  </a:lnTo>
                  <a:lnTo>
                    <a:pt x="249010" y="255211"/>
                  </a:lnTo>
                  <a:lnTo>
                    <a:pt x="255695" y="255211"/>
                  </a:lnTo>
                  <a:lnTo>
                    <a:pt x="259873" y="255211"/>
                  </a:lnTo>
                  <a:lnTo>
                    <a:pt x="264886" y="255211"/>
                  </a:lnTo>
                  <a:lnTo>
                    <a:pt x="269064" y="293391"/>
                  </a:lnTo>
                  <a:lnTo>
                    <a:pt x="295804" y="293391"/>
                  </a:lnTo>
                  <a:lnTo>
                    <a:pt x="301653" y="332504"/>
                  </a:lnTo>
                  <a:lnTo>
                    <a:pt x="302489" y="332504"/>
                  </a:lnTo>
                  <a:lnTo>
                    <a:pt x="303324" y="332504"/>
                  </a:lnTo>
                  <a:lnTo>
                    <a:pt x="310009" y="332504"/>
                  </a:lnTo>
                  <a:lnTo>
                    <a:pt x="320036" y="332504"/>
                  </a:lnTo>
                  <a:lnTo>
                    <a:pt x="330899" y="332504"/>
                  </a:lnTo>
                  <a:lnTo>
                    <a:pt x="341762" y="332504"/>
                  </a:lnTo>
                  <a:lnTo>
                    <a:pt x="371844" y="332504"/>
                  </a:lnTo>
                  <a:lnTo>
                    <a:pt x="373515" y="332504"/>
                  </a:lnTo>
                  <a:lnTo>
                    <a:pt x="391063" y="332504"/>
                  </a:lnTo>
                  <a:lnTo>
                    <a:pt x="403597" y="332504"/>
                  </a:lnTo>
                  <a:lnTo>
                    <a:pt x="420309" y="332504"/>
                  </a:lnTo>
                  <a:lnTo>
                    <a:pt x="421145" y="332504"/>
                  </a:lnTo>
                  <a:lnTo>
                    <a:pt x="430336" y="332504"/>
                  </a:lnTo>
                  <a:lnTo>
                    <a:pt x="434514" y="332504"/>
                  </a:lnTo>
                  <a:lnTo>
                    <a:pt x="436185" y="332504"/>
                  </a:lnTo>
                  <a:lnTo>
                    <a:pt x="440363" y="332504"/>
                  </a:lnTo>
                  <a:lnTo>
                    <a:pt x="442035" y="332504"/>
                  </a:lnTo>
                  <a:lnTo>
                    <a:pt x="459582" y="332504"/>
                  </a:lnTo>
                  <a:lnTo>
                    <a:pt x="485486" y="332504"/>
                  </a:lnTo>
                  <a:lnTo>
                    <a:pt x="487157" y="332504"/>
                  </a:lnTo>
                  <a:lnTo>
                    <a:pt x="494678" y="332504"/>
                  </a:lnTo>
                  <a:lnTo>
                    <a:pt x="502198" y="332504"/>
                  </a:lnTo>
                  <a:lnTo>
                    <a:pt x="503869" y="332504"/>
                  </a:lnTo>
                  <a:lnTo>
                    <a:pt x="517239" y="332504"/>
                  </a:lnTo>
                  <a:lnTo>
                    <a:pt x="519746" y="332504"/>
                  </a:lnTo>
                  <a:lnTo>
                    <a:pt x="541472" y="332504"/>
                  </a:lnTo>
                  <a:lnTo>
                    <a:pt x="542307" y="375596"/>
                  </a:lnTo>
                  <a:lnTo>
                    <a:pt x="569047" y="375596"/>
                  </a:lnTo>
                  <a:lnTo>
                    <a:pt x="576567" y="419691"/>
                  </a:lnTo>
                  <a:lnTo>
                    <a:pt x="583252" y="419691"/>
                  </a:lnTo>
                  <a:lnTo>
                    <a:pt x="605813" y="419691"/>
                  </a:lnTo>
                  <a:lnTo>
                    <a:pt x="626703" y="419691"/>
                  </a:lnTo>
                  <a:lnTo>
                    <a:pt x="633388" y="419691"/>
                  </a:lnTo>
                  <a:lnTo>
                    <a:pt x="657621" y="419691"/>
                  </a:lnTo>
                  <a:lnTo>
                    <a:pt x="658456" y="465448"/>
                  </a:lnTo>
                  <a:lnTo>
                    <a:pt x="667648" y="465448"/>
                  </a:lnTo>
                  <a:lnTo>
                    <a:pt x="681853" y="465448"/>
                  </a:lnTo>
                  <a:lnTo>
                    <a:pt x="702744" y="465448"/>
                  </a:lnTo>
                  <a:lnTo>
                    <a:pt x="737003" y="465448"/>
                  </a:lnTo>
                  <a:lnTo>
                    <a:pt x="752044" y="465448"/>
                  </a:lnTo>
                  <a:lnTo>
                    <a:pt x="758729" y="465448"/>
                  </a:lnTo>
                  <a:lnTo>
                    <a:pt x="765414" y="465448"/>
                  </a:lnTo>
                  <a:lnTo>
                    <a:pt x="772934" y="465448"/>
                  </a:lnTo>
                  <a:lnTo>
                    <a:pt x="794660" y="465448"/>
                  </a:lnTo>
                  <a:lnTo>
                    <a:pt x="831427" y="465448"/>
                  </a:lnTo>
                  <a:lnTo>
                    <a:pt x="861509" y="465448"/>
                  </a:lnTo>
                  <a:lnTo>
                    <a:pt x="867358" y="465448"/>
                  </a:lnTo>
                  <a:lnTo>
                    <a:pt x="870700" y="465448"/>
                  </a:lnTo>
                  <a:lnTo>
                    <a:pt x="871536" y="465448"/>
                  </a:lnTo>
                  <a:lnTo>
                    <a:pt x="883234" y="465448"/>
                  </a:lnTo>
                  <a:lnTo>
                    <a:pt x="895768" y="465448"/>
                  </a:lnTo>
                  <a:lnTo>
                    <a:pt x="907467" y="465448"/>
                  </a:lnTo>
                  <a:lnTo>
                    <a:pt x="932535" y="465448"/>
                  </a:lnTo>
                  <a:lnTo>
                    <a:pt x="965959" y="465448"/>
                  </a:lnTo>
                  <a:lnTo>
                    <a:pt x="970137" y="465448"/>
                  </a:lnTo>
                  <a:lnTo>
                    <a:pt x="1031136" y="465448"/>
                  </a:lnTo>
                  <a:lnTo>
                    <a:pt x="1033643" y="465448"/>
                  </a:lnTo>
                  <a:lnTo>
                    <a:pt x="1037821" y="465448"/>
                  </a:lnTo>
                  <a:lnTo>
                    <a:pt x="1042835" y="465448"/>
                  </a:lnTo>
                  <a:lnTo>
                    <a:pt x="1043671" y="465448"/>
                  </a:lnTo>
                  <a:lnTo>
                    <a:pt x="1054533" y="465448"/>
                  </a:lnTo>
                  <a:lnTo>
                    <a:pt x="1077930" y="465448"/>
                  </a:lnTo>
                  <a:lnTo>
                    <a:pt x="1079602" y="516739"/>
                  </a:lnTo>
                  <a:lnTo>
                    <a:pt x="1101327" y="516739"/>
                  </a:lnTo>
                  <a:lnTo>
                    <a:pt x="1126395" y="516739"/>
                  </a:lnTo>
                  <a:lnTo>
                    <a:pt x="1150628" y="569414"/>
                  </a:lnTo>
                  <a:lnTo>
                    <a:pt x="1159820" y="569414"/>
                  </a:lnTo>
                  <a:lnTo>
                    <a:pt x="1167340" y="569414"/>
                  </a:lnTo>
                  <a:lnTo>
                    <a:pt x="1204942" y="569414"/>
                  </a:lnTo>
                  <a:lnTo>
                    <a:pt x="1246723" y="569414"/>
                  </a:lnTo>
                  <a:lnTo>
                    <a:pt x="1291010" y="569414"/>
                  </a:lnTo>
                  <a:lnTo>
                    <a:pt x="1295188" y="569414"/>
                  </a:lnTo>
                  <a:lnTo>
                    <a:pt x="1322763" y="569414"/>
                  </a:lnTo>
                  <a:lnTo>
                    <a:pt x="1326941" y="569414"/>
                  </a:lnTo>
                  <a:lnTo>
                    <a:pt x="1329448" y="569414"/>
                  </a:lnTo>
                  <a:lnTo>
                    <a:pt x="1331119" y="569414"/>
                  </a:lnTo>
                  <a:lnTo>
                    <a:pt x="1339475" y="569414"/>
                  </a:lnTo>
                  <a:lnTo>
                    <a:pt x="1340310" y="569414"/>
                  </a:lnTo>
                  <a:lnTo>
                    <a:pt x="1341146" y="625570"/>
                  </a:lnTo>
                  <a:lnTo>
                    <a:pt x="1353680" y="625570"/>
                  </a:lnTo>
                  <a:lnTo>
                    <a:pt x="1370392" y="625570"/>
                  </a:lnTo>
                  <a:lnTo>
                    <a:pt x="1377077" y="625570"/>
                  </a:lnTo>
                  <a:lnTo>
                    <a:pt x="1382091" y="625570"/>
                  </a:lnTo>
                  <a:lnTo>
                    <a:pt x="1394625" y="625570"/>
                  </a:lnTo>
                  <a:lnTo>
                    <a:pt x="1422200" y="625570"/>
                  </a:lnTo>
                  <a:lnTo>
                    <a:pt x="1437241" y="625570"/>
                  </a:lnTo>
                  <a:lnTo>
                    <a:pt x="1445597" y="625570"/>
                  </a:lnTo>
                  <a:lnTo>
                    <a:pt x="1479021" y="625570"/>
                  </a:lnTo>
                  <a:lnTo>
                    <a:pt x="1480692" y="625570"/>
                  </a:lnTo>
                  <a:lnTo>
                    <a:pt x="1517459" y="625570"/>
                  </a:lnTo>
                  <a:lnTo>
                    <a:pt x="1545869" y="625570"/>
                  </a:lnTo>
                  <a:lnTo>
                    <a:pt x="1574280" y="625570"/>
                  </a:lnTo>
                  <a:lnTo>
                    <a:pt x="1585143" y="625570"/>
                  </a:lnTo>
                  <a:lnTo>
                    <a:pt x="1620238" y="625570"/>
                  </a:lnTo>
                  <a:lnTo>
                    <a:pt x="1623581" y="625570"/>
                  </a:lnTo>
                  <a:lnTo>
                    <a:pt x="1675388" y="625570"/>
                  </a:lnTo>
                  <a:lnTo>
                    <a:pt x="1681237" y="625570"/>
                  </a:lnTo>
                  <a:lnTo>
                    <a:pt x="1687922" y="687213"/>
                  </a:lnTo>
                  <a:lnTo>
                    <a:pt x="1693771" y="687213"/>
                  </a:lnTo>
                  <a:lnTo>
                    <a:pt x="1700456" y="687213"/>
                  </a:lnTo>
                  <a:lnTo>
                    <a:pt x="1707977" y="687213"/>
                  </a:lnTo>
                  <a:lnTo>
                    <a:pt x="1716333" y="687213"/>
                  </a:lnTo>
                  <a:lnTo>
                    <a:pt x="1719675" y="687213"/>
                  </a:lnTo>
                  <a:lnTo>
                    <a:pt x="1739730" y="687213"/>
                  </a:lnTo>
                  <a:lnTo>
                    <a:pt x="1753099" y="687213"/>
                  </a:lnTo>
                  <a:lnTo>
                    <a:pt x="1768140" y="687213"/>
                  </a:lnTo>
                  <a:lnTo>
                    <a:pt x="1774825" y="687213"/>
                  </a:lnTo>
                  <a:lnTo>
                    <a:pt x="1811592" y="752705"/>
                  </a:lnTo>
                  <a:lnTo>
                    <a:pt x="1816605" y="752705"/>
                  </a:lnTo>
                  <a:lnTo>
                    <a:pt x="1825797" y="752705"/>
                  </a:lnTo>
                  <a:lnTo>
                    <a:pt x="1843345" y="752705"/>
                  </a:lnTo>
                  <a:lnTo>
                    <a:pt x="1854208" y="752705"/>
                  </a:lnTo>
                  <a:lnTo>
                    <a:pt x="1866742" y="752705"/>
                  </a:lnTo>
                  <a:lnTo>
                    <a:pt x="1877605" y="752705"/>
                  </a:lnTo>
                  <a:lnTo>
                    <a:pt x="1880111" y="752705"/>
                  </a:lnTo>
                  <a:lnTo>
                    <a:pt x="1886796" y="752705"/>
                  </a:lnTo>
                  <a:lnTo>
                    <a:pt x="1895988" y="752705"/>
                  </a:lnTo>
                  <a:lnTo>
                    <a:pt x="1898495" y="822466"/>
                  </a:lnTo>
                  <a:lnTo>
                    <a:pt x="1902673" y="822466"/>
                  </a:lnTo>
                  <a:lnTo>
                    <a:pt x="1914371" y="822466"/>
                  </a:lnTo>
                  <a:lnTo>
                    <a:pt x="1931083" y="822466"/>
                  </a:lnTo>
                  <a:lnTo>
                    <a:pt x="1935261" y="822466"/>
                  </a:lnTo>
                  <a:lnTo>
                    <a:pt x="1941111" y="822466"/>
                  </a:lnTo>
                  <a:lnTo>
                    <a:pt x="1955316" y="822466"/>
                  </a:lnTo>
                  <a:lnTo>
                    <a:pt x="2053917" y="822466"/>
                  </a:lnTo>
                  <a:lnTo>
                    <a:pt x="2058931" y="822466"/>
                  </a:lnTo>
                  <a:lnTo>
                    <a:pt x="2064780" y="822466"/>
                  </a:lnTo>
                  <a:lnTo>
                    <a:pt x="2069794" y="822466"/>
                  </a:lnTo>
                  <a:lnTo>
                    <a:pt x="2106560" y="822466"/>
                  </a:lnTo>
                  <a:lnTo>
                    <a:pt x="2109903" y="822466"/>
                  </a:lnTo>
                  <a:lnTo>
                    <a:pt x="2119930" y="822466"/>
                  </a:lnTo>
                  <a:lnTo>
                    <a:pt x="2135807" y="822466"/>
                  </a:lnTo>
                  <a:lnTo>
                    <a:pt x="2159204" y="899007"/>
                  </a:lnTo>
                  <a:lnTo>
                    <a:pt x="2166724" y="899007"/>
                  </a:lnTo>
                  <a:lnTo>
                    <a:pt x="2173409" y="899007"/>
                  </a:lnTo>
                  <a:lnTo>
                    <a:pt x="2185943" y="899007"/>
                  </a:lnTo>
                  <a:lnTo>
                    <a:pt x="2186779" y="899007"/>
                  </a:lnTo>
                  <a:lnTo>
                    <a:pt x="2189285" y="899007"/>
                  </a:lnTo>
                  <a:lnTo>
                    <a:pt x="2191792" y="979972"/>
                  </a:lnTo>
                  <a:lnTo>
                    <a:pt x="2192628" y="979972"/>
                  </a:lnTo>
                  <a:lnTo>
                    <a:pt x="2194299" y="979972"/>
                  </a:lnTo>
                  <a:lnTo>
                    <a:pt x="2231066" y="979972"/>
                  </a:lnTo>
                  <a:lnTo>
                    <a:pt x="2231901" y="979972"/>
                  </a:lnTo>
                  <a:lnTo>
                    <a:pt x="2244435" y="979972"/>
                  </a:lnTo>
                  <a:lnTo>
                    <a:pt x="2256134" y="979972"/>
                  </a:lnTo>
                  <a:lnTo>
                    <a:pt x="2296243" y="979972"/>
                  </a:lnTo>
                  <a:lnTo>
                    <a:pt x="2303763" y="979972"/>
                  </a:lnTo>
                  <a:lnTo>
                    <a:pt x="2305435" y="979972"/>
                  </a:lnTo>
                  <a:lnTo>
                    <a:pt x="2322147" y="979972"/>
                  </a:lnTo>
                  <a:lnTo>
                    <a:pt x="2343037" y="979972"/>
                  </a:lnTo>
                  <a:lnTo>
                    <a:pt x="2353064" y="979972"/>
                  </a:lnTo>
                  <a:lnTo>
                    <a:pt x="2361420" y="979972"/>
                  </a:lnTo>
                  <a:lnTo>
                    <a:pt x="2372283" y="979972"/>
                  </a:lnTo>
                  <a:lnTo>
                    <a:pt x="2392337" y="979972"/>
                  </a:lnTo>
                  <a:lnTo>
                    <a:pt x="2414063" y="979972"/>
                  </a:lnTo>
                  <a:lnTo>
                    <a:pt x="2429104" y="979972"/>
                  </a:lnTo>
                  <a:lnTo>
                    <a:pt x="2444981" y="979972"/>
                  </a:lnTo>
                  <a:lnTo>
                    <a:pt x="2458350" y="979972"/>
                  </a:lnTo>
                  <a:lnTo>
                    <a:pt x="2512665" y="979972"/>
                  </a:lnTo>
                  <a:lnTo>
                    <a:pt x="2535226" y="979972"/>
                  </a:lnTo>
                  <a:lnTo>
                    <a:pt x="2543582" y="979972"/>
                  </a:lnTo>
                  <a:lnTo>
                    <a:pt x="2566979" y="979972"/>
                  </a:lnTo>
                  <a:lnTo>
                    <a:pt x="2582020" y="979972"/>
                  </a:lnTo>
                  <a:lnTo>
                    <a:pt x="2593718" y="979972"/>
                  </a:lnTo>
                  <a:lnTo>
                    <a:pt x="2610430" y="979972"/>
                  </a:lnTo>
                  <a:lnTo>
                    <a:pt x="2632156" y="979972"/>
                  </a:lnTo>
                  <a:lnTo>
                    <a:pt x="2638841" y="979972"/>
                  </a:lnTo>
                  <a:lnTo>
                    <a:pt x="2639677" y="979972"/>
                  </a:lnTo>
                  <a:lnTo>
                    <a:pt x="2648033" y="979972"/>
                  </a:lnTo>
                  <a:lnTo>
                    <a:pt x="2658896" y="979972"/>
                  </a:lnTo>
                  <a:lnTo>
                    <a:pt x="2662238" y="979972"/>
                  </a:lnTo>
                  <a:lnTo>
                    <a:pt x="2704854" y="979972"/>
                  </a:lnTo>
                  <a:lnTo>
                    <a:pt x="2719895" y="979972"/>
                  </a:lnTo>
                  <a:lnTo>
                    <a:pt x="2733264" y="979972"/>
                  </a:lnTo>
                  <a:lnTo>
                    <a:pt x="2742456" y="979972"/>
                  </a:lnTo>
                  <a:lnTo>
                    <a:pt x="2754155" y="979972"/>
                  </a:lnTo>
                  <a:lnTo>
                    <a:pt x="2832701" y="979972"/>
                  </a:lnTo>
                  <a:lnTo>
                    <a:pt x="2866126" y="979972"/>
                  </a:lnTo>
                  <a:lnTo>
                    <a:pt x="2875317" y="979972"/>
                  </a:lnTo>
                  <a:lnTo>
                    <a:pt x="2887016" y="979972"/>
                  </a:lnTo>
                  <a:lnTo>
                    <a:pt x="2916262" y="979972"/>
                  </a:lnTo>
                  <a:lnTo>
                    <a:pt x="2937152" y="979972"/>
                  </a:lnTo>
                  <a:lnTo>
                    <a:pt x="2960549" y="979972"/>
                  </a:lnTo>
                  <a:lnTo>
                    <a:pt x="2965563" y="979972"/>
                  </a:lnTo>
                  <a:lnTo>
                    <a:pt x="2980604" y="979972"/>
                  </a:lnTo>
                  <a:lnTo>
                    <a:pt x="2982275" y="979972"/>
                  </a:lnTo>
                  <a:lnTo>
                    <a:pt x="3059150" y="979972"/>
                  </a:lnTo>
                  <a:lnTo>
                    <a:pt x="3076698" y="979972"/>
                  </a:lnTo>
                  <a:lnTo>
                    <a:pt x="3080041" y="979972"/>
                  </a:lnTo>
                  <a:lnTo>
                    <a:pt x="3082547" y="979972"/>
                  </a:lnTo>
                  <a:lnTo>
                    <a:pt x="3120150" y="979972"/>
                  </a:lnTo>
                  <a:lnTo>
                    <a:pt x="3145218" y="979972"/>
                  </a:lnTo>
                  <a:lnTo>
                    <a:pt x="3157752" y="979972"/>
                  </a:lnTo>
                  <a:lnTo>
                    <a:pt x="3163601" y="979972"/>
                  </a:lnTo>
                  <a:lnTo>
                    <a:pt x="3166108" y="979972"/>
                  </a:lnTo>
                  <a:lnTo>
                    <a:pt x="3169450" y="979972"/>
                  </a:lnTo>
                  <a:lnTo>
                    <a:pt x="3215409" y="979972"/>
                  </a:lnTo>
                  <a:lnTo>
                    <a:pt x="3236299" y="979972"/>
                  </a:lnTo>
                  <a:lnTo>
                    <a:pt x="3239641" y="979972"/>
                  </a:lnTo>
                  <a:lnTo>
                    <a:pt x="3274737" y="979972"/>
                  </a:lnTo>
                  <a:lnTo>
                    <a:pt x="3331558" y="979972"/>
                  </a:lnTo>
                  <a:lnTo>
                    <a:pt x="3332393" y="979972"/>
                  </a:lnTo>
                  <a:lnTo>
                    <a:pt x="3334065" y="979972"/>
                  </a:lnTo>
                  <a:lnTo>
                    <a:pt x="3338243" y="979972"/>
                  </a:lnTo>
                  <a:lnTo>
                    <a:pt x="3383365" y="979972"/>
                  </a:lnTo>
                  <a:lnTo>
                    <a:pt x="3402584" y="979972"/>
                  </a:lnTo>
                  <a:lnTo>
                    <a:pt x="3420968" y="979972"/>
                  </a:lnTo>
                  <a:lnTo>
                    <a:pt x="3425146" y="979972"/>
                  </a:lnTo>
                  <a:lnTo>
                    <a:pt x="3438515" y="979972"/>
                  </a:lnTo>
                  <a:lnTo>
                    <a:pt x="3465255" y="979972"/>
                  </a:lnTo>
                  <a:lnTo>
                    <a:pt x="3469433" y="979972"/>
                  </a:lnTo>
                  <a:lnTo>
                    <a:pt x="3486980" y="979972"/>
                  </a:lnTo>
                  <a:lnTo>
                    <a:pt x="3568870" y="979972"/>
                  </a:lnTo>
                  <a:lnTo>
                    <a:pt x="3572212" y="979972"/>
                  </a:lnTo>
                  <a:lnTo>
                    <a:pt x="3613157" y="979972"/>
                  </a:lnTo>
                  <a:lnTo>
                    <a:pt x="3618170" y="979972"/>
                  </a:lnTo>
                  <a:lnTo>
                    <a:pt x="3633211" y="979972"/>
                  </a:lnTo>
                  <a:lnTo>
                    <a:pt x="3635718" y="979972"/>
                  </a:lnTo>
                  <a:lnTo>
                    <a:pt x="3644074" y="979972"/>
                  </a:lnTo>
                  <a:lnTo>
                    <a:pt x="3655773" y="979972"/>
                  </a:lnTo>
                  <a:lnTo>
                    <a:pt x="3664964" y="979972"/>
                  </a:lnTo>
                  <a:lnTo>
                    <a:pt x="3814538" y="979972"/>
                  </a:lnTo>
                  <a:lnTo>
                    <a:pt x="3842948" y="979972"/>
                  </a:lnTo>
                  <a:lnTo>
                    <a:pt x="3880550" y="979972"/>
                  </a:lnTo>
                  <a:lnTo>
                    <a:pt x="3934865" y="979972"/>
                  </a:lnTo>
                  <a:lnTo>
                    <a:pt x="3938207" y="979972"/>
                  </a:lnTo>
                  <a:lnTo>
                    <a:pt x="3996700" y="979972"/>
                  </a:lnTo>
                  <a:lnTo>
                    <a:pt x="4004220" y="979972"/>
                  </a:lnTo>
                  <a:lnTo>
                    <a:pt x="4085274" y="979972"/>
                  </a:lnTo>
                  <a:lnTo>
                    <a:pt x="4138753" y="979972"/>
                  </a:lnTo>
                  <a:lnTo>
                    <a:pt x="4255737" y="979972"/>
                  </a:lnTo>
                  <a:lnTo>
                    <a:pt x="4325093" y="979972"/>
                  </a:lnTo>
                  <a:lnTo>
                    <a:pt x="4381914" y="979972"/>
                  </a:lnTo>
                  <a:lnTo>
                    <a:pt x="4388599" y="979972"/>
                  </a:lnTo>
                  <a:lnTo>
                    <a:pt x="4396119" y="979972"/>
                  </a:lnTo>
                  <a:lnTo>
                    <a:pt x="4513939" y="979972"/>
                  </a:lnTo>
                  <a:lnTo>
                    <a:pt x="4542350" y="1104355"/>
                  </a:lnTo>
                  <a:lnTo>
                    <a:pt x="4556555" y="1104355"/>
                  </a:lnTo>
                  <a:lnTo>
                    <a:pt x="4596664" y="1104355"/>
                  </a:lnTo>
                  <a:lnTo>
                    <a:pt x="4615883" y="1104355"/>
                  </a:lnTo>
                  <a:lnTo>
                    <a:pt x="4685238" y="1104355"/>
                  </a:lnTo>
                  <a:lnTo>
                    <a:pt x="4746238" y="1104355"/>
                  </a:lnTo>
                  <a:lnTo>
                    <a:pt x="4794703" y="1104355"/>
                  </a:lnTo>
                  <a:lnTo>
                    <a:pt x="4795538" y="1104355"/>
                  </a:lnTo>
                  <a:lnTo>
                    <a:pt x="4858209" y="1104355"/>
                  </a:lnTo>
                  <a:lnTo>
                    <a:pt x="4909181" y="1104355"/>
                  </a:lnTo>
                  <a:lnTo>
                    <a:pt x="4958481" y="1104355"/>
                  </a:lnTo>
                  <a:lnTo>
                    <a:pt x="5129780" y="1104355"/>
                  </a:lnTo>
                  <a:lnTo>
                    <a:pt x="5167383" y="1104355"/>
                  </a:lnTo>
                  <a:lnTo>
                    <a:pt x="5331997" y="1104355"/>
                  </a:lnTo>
                  <a:lnTo>
                    <a:pt x="5464023" y="1104355"/>
                  </a:lnTo>
                  <a:lnTo>
                    <a:pt x="5466529" y="1104355"/>
                  </a:lnTo>
                  <a:lnTo>
                    <a:pt x="5488255" y="1104355"/>
                  </a:lnTo>
                  <a:lnTo>
                    <a:pt x="5549254" y="1104355"/>
                  </a:lnTo>
                  <a:lnTo>
                    <a:pt x="5553432" y="1104355"/>
                  </a:lnTo>
                  <a:lnTo>
                    <a:pt x="5553432" y="4171751"/>
                  </a:lnTo>
                  <a:lnTo>
                    <a:pt x="5549254" y="4171751"/>
                  </a:lnTo>
                  <a:lnTo>
                    <a:pt x="5488255" y="4171751"/>
                  </a:lnTo>
                  <a:lnTo>
                    <a:pt x="5466529" y="4171751"/>
                  </a:lnTo>
                  <a:lnTo>
                    <a:pt x="5464023" y="4171751"/>
                  </a:lnTo>
                  <a:lnTo>
                    <a:pt x="5331997" y="4171751"/>
                  </a:lnTo>
                  <a:lnTo>
                    <a:pt x="5167383" y="4171751"/>
                  </a:lnTo>
                  <a:lnTo>
                    <a:pt x="5129780" y="4171751"/>
                  </a:lnTo>
                  <a:lnTo>
                    <a:pt x="4958481" y="4171751"/>
                  </a:lnTo>
                  <a:lnTo>
                    <a:pt x="4909181" y="4171751"/>
                  </a:lnTo>
                  <a:lnTo>
                    <a:pt x="4858209" y="4171751"/>
                  </a:lnTo>
                  <a:lnTo>
                    <a:pt x="4795538" y="4171751"/>
                  </a:lnTo>
                  <a:lnTo>
                    <a:pt x="4794703" y="4171751"/>
                  </a:lnTo>
                  <a:lnTo>
                    <a:pt x="4746238" y="4171751"/>
                  </a:lnTo>
                  <a:lnTo>
                    <a:pt x="4685238" y="4171751"/>
                  </a:lnTo>
                  <a:lnTo>
                    <a:pt x="4615883" y="4171751"/>
                  </a:lnTo>
                  <a:lnTo>
                    <a:pt x="4596664" y="4171751"/>
                  </a:lnTo>
                  <a:lnTo>
                    <a:pt x="4556555" y="4171751"/>
                  </a:lnTo>
                  <a:lnTo>
                    <a:pt x="4542350" y="4171751"/>
                  </a:lnTo>
                  <a:lnTo>
                    <a:pt x="4513939" y="2230856"/>
                  </a:lnTo>
                  <a:lnTo>
                    <a:pt x="4396119" y="2230856"/>
                  </a:lnTo>
                  <a:lnTo>
                    <a:pt x="4388599" y="2230856"/>
                  </a:lnTo>
                  <a:lnTo>
                    <a:pt x="4381914" y="2230856"/>
                  </a:lnTo>
                  <a:lnTo>
                    <a:pt x="4325093" y="2230856"/>
                  </a:lnTo>
                  <a:lnTo>
                    <a:pt x="4255737" y="2230856"/>
                  </a:lnTo>
                  <a:lnTo>
                    <a:pt x="4138753" y="2230856"/>
                  </a:lnTo>
                  <a:lnTo>
                    <a:pt x="4085274" y="2230856"/>
                  </a:lnTo>
                  <a:lnTo>
                    <a:pt x="4004220" y="2230856"/>
                  </a:lnTo>
                  <a:lnTo>
                    <a:pt x="3996700" y="2230856"/>
                  </a:lnTo>
                  <a:lnTo>
                    <a:pt x="3938207" y="2230856"/>
                  </a:lnTo>
                  <a:lnTo>
                    <a:pt x="3934865" y="2230856"/>
                  </a:lnTo>
                  <a:lnTo>
                    <a:pt x="3880550" y="2230856"/>
                  </a:lnTo>
                  <a:lnTo>
                    <a:pt x="3842948" y="2230856"/>
                  </a:lnTo>
                  <a:lnTo>
                    <a:pt x="3814538" y="2230856"/>
                  </a:lnTo>
                  <a:lnTo>
                    <a:pt x="3664964" y="2230856"/>
                  </a:lnTo>
                  <a:lnTo>
                    <a:pt x="3655773" y="2230856"/>
                  </a:lnTo>
                  <a:lnTo>
                    <a:pt x="3644074" y="2230856"/>
                  </a:lnTo>
                  <a:lnTo>
                    <a:pt x="3635718" y="2230856"/>
                  </a:lnTo>
                  <a:lnTo>
                    <a:pt x="3633211" y="2230856"/>
                  </a:lnTo>
                  <a:lnTo>
                    <a:pt x="3618170" y="2230856"/>
                  </a:lnTo>
                  <a:lnTo>
                    <a:pt x="3613157" y="2230856"/>
                  </a:lnTo>
                  <a:lnTo>
                    <a:pt x="3572212" y="2230856"/>
                  </a:lnTo>
                  <a:lnTo>
                    <a:pt x="3568870" y="2230856"/>
                  </a:lnTo>
                  <a:lnTo>
                    <a:pt x="3486980" y="2230856"/>
                  </a:lnTo>
                  <a:lnTo>
                    <a:pt x="3469433" y="2230856"/>
                  </a:lnTo>
                  <a:lnTo>
                    <a:pt x="3465255" y="2230856"/>
                  </a:lnTo>
                  <a:lnTo>
                    <a:pt x="3438515" y="2230856"/>
                  </a:lnTo>
                  <a:lnTo>
                    <a:pt x="3425146" y="2230856"/>
                  </a:lnTo>
                  <a:lnTo>
                    <a:pt x="3420968" y="2230856"/>
                  </a:lnTo>
                  <a:lnTo>
                    <a:pt x="3402584" y="2230856"/>
                  </a:lnTo>
                  <a:lnTo>
                    <a:pt x="3383365" y="2230856"/>
                  </a:lnTo>
                  <a:lnTo>
                    <a:pt x="3338243" y="2230856"/>
                  </a:lnTo>
                  <a:lnTo>
                    <a:pt x="3334065" y="2230856"/>
                  </a:lnTo>
                  <a:lnTo>
                    <a:pt x="3332393" y="2230856"/>
                  </a:lnTo>
                  <a:lnTo>
                    <a:pt x="3331558" y="2230856"/>
                  </a:lnTo>
                  <a:lnTo>
                    <a:pt x="3274737" y="2230856"/>
                  </a:lnTo>
                  <a:lnTo>
                    <a:pt x="3239641" y="2230856"/>
                  </a:lnTo>
                  <a:lnTo>
                    <a:pt x="3236299" y="2230856"/>
                  </a:lnTo>
                  <a:lnTo>
                    <a:pt x="3215409" y="2230856"/>
                  </a:lnTo>
                  <a:lnTo>
                    <a:pt x="3169450" y="2230856"/>
                  </a:lnTo>
                  <a:lnTo>
                    <a:pt x="3166108" y="2230856"/>
                  </a:lnTo>
                  <a:lnTo>
                    <a:pt x="3163601" y="2230856"/>
                  </a:lnTo>
                  <a:lnTo>
                    <a:pt x="3157752" y="2230856"/>
                  </a:lnTo>
                  <a:lnTo>
                    <a:pt x="3145218" y="2230856"/>
                  </a:lnTo>
                  <a:lnTo>
                    <a:pt x="3120150" y="2230856"/>
                  </a:lnTo>
                  <a:lnTo>
                    <a:pt x="3082547" y="2230856"/>
                  </a:lnTo>
                  <a:lnTo>
                    <a:pt x="3080041" y="2230856"/>
                  </a:lnTo>
                  <a:lnTo>
                    <a:pt x="3076698" y="2230856"/>
                  </a:lnTo>
                  <a:lnTo>
                    <a:pt x="3059150" y="2230856"/>
                  </a:lnTo>
                  <a:lnTo>
                    <a:pt x="2982275" y="2230856"/>
                  </a:lnTo>
                  <a:lnTo>
                    <a:pt x="2980604" y="2230856"/>
                  </a:lnTo>
                  <a:lnTo>
                    <a:pt x="2965563" y="2230856"/>
                  </a:lnTo>
                  <a:lnTo>
                    <a:pt x="2960549" y="2230856"/>
                  </a:lnTo>
                  <a:lnTo>
                    <a:pt x="2937152" y="2230856"/>
                  </a:lnTo>
                  <a:lnTo>
                    <a:pt x="2916262" y="2230856"/>
                  </a:lnTo>
                  <a:lnTo>
                    <a:pt x="2887016" y="2230856"/>
                  </a:lnTo>
                  <a:lnTo>
                    <a:pt x="2875317" y="2230856"/>
                  </a:lnTo>
                  <a:lnTo>
                    <a:pt x="2866126" y="2230856"/>
                  </a:lnTo>
                  <a:lnTo>
                    <a:pt x="2832701" y="2230856"/>
                  </a:lnTo>
                  <a:lnTo>
                    <a:pt x="2754155" y="2230856"/>
                  </a:lnTo>
                  <a:lnTo>
                    <a:pt x="2742456" y="2230856"/>
                  </a:lnTo>
                  <a:lnTo>
                    <a:pt x="2733264" y="2230856"/>
                  </a:lnTo>
                  <a:lnTo>
                    <a:pt x="2719895" y="2230856"/>
                  </a:lnTo>
                  <a:lnTo>
                    <a:pt x="2704854" y="2230856"/>
                  </a:lnTo>
                  <a:lnTo>
                    <a:pt x="2662238" y="2230856"/>
                  </a:lnTo>
                  <a:lnTo>
                    <a:pt x="2658896" y="2230856"/>
                  </a:lnTo>
                  <a:lnTo>
                    <a:pt x="2648033" y="2230856"/>
                  </a:lnTo>
                  <a:lnTo>
                    <a:pt x="2639677" y="2230856"/>
                  </a:lnTo>
                  <a:lnTo>
                    <a:pt x="2638841" y="2230856"/>
                  </a:lnTo>
                  <a:lnTo>
                    <a:pt x="2632156" y="2230856"/>
                  </a:lnTo>
                  <a:lnTo>
                    <a:pt x="2610430" y="2230856"/>
                  </a:lnTo>
                  <a:lnTo>
                    <a:pt x="2593718" y="2230856"/>
                  </a:lnTo>
                  <a:lnTo>
                    <a:pt x="2582020" y="2230856"/>
                  </a:lnTo>
                  <a:lnTo>
                    <a:pt x="2566979" y="2230856"/>
                  </a:lnTo>
                  <a:lnTo>
                    <a:pt x="2543582" y="2230856"/>
                  </a:lnTo>
                  <a:lnTo>
                    <a:pt x="2535226" y="2230856"/>
                  </a:lnTo>
                  <a:lnTo>
                    <a:pt x="2512665" y="2230856"/>
                  </a:lnTo>
                  <a:lnTo>
                    <a:pt x="2458350" y="2230856"/>
                  </a:lnTo>
                  <a:lnTo>
                    <a:pt x="2444981" y="2230856"/>
                  </a:lnTo>
                  <a:lnTo>
                    <a:pt x="2429104" y="2230856"/>
                  </a:lnTo>
                  <a:lnTo>
                    <a:pt x="2414063" y="2230856"/>
                  </a:lnTo>
                  <a:lnTo>
                    <a:pt x="2392337" y="2230856"/>
                  </a:lnTo>
                  <a:lnTo>
                    <a:pt x="2372283" y="2230856"/>
                  </a:lnTo>
                  <a:lnTo>
                    <a:pt x="2361420" y="2230856"/>
                  </a:lnTo>
                  <a:lnTo>
                    <a:pt x="2353064" y="2230856"/>
                  </a:lnTo>
                  <a:lnTo>
                    <a:pt x="2343037" y="2230856"/>
                  </a:lnTo>
                  <a:lnTo>
                    <a:pt x="2322147" y="2230856"/>
                  </a:lnTo>
                  <a:lnTo>
                    <a:pt x="2305435" y="2230856"/>
                  </a:lnTo>
                  <a:lnTo>
                    <a:pt x="2303763" y="2230856"/>
                  </a:lnTo>
                  <a:lnTo>
                    <a:pt x="2296243" y="2230856"/>
                  </a:lnTo>
                  <a:lnTo>
                    <a:pt x="2256134" y="2230856"/>
                  </a:lnTo>
                  <a:lnTo>
                    <a:pt x="2244435" y="2230856"/>
                  </a:lnTo>
                  <a:lnTo>
                    <a:pt x="2231901" y="2230856"/>
                  </a:lnTo>
                  <a:lnTo>
                    <a:pt x="2231066" y="2230856"/>
                  </a:lnTo>
                  <a:lnTo>
                    <a:pt x="2194299" y="2230856"/>
                  </a:lnTo>
                  <a:lnTo>
                    <a:pt x="2192628" y="2230856"/>
                  </a:lnTo>
                  <a:lnTo>
                    <a:pt x="2191792" y="2230856"/>
                  </a:lnTo>
                  <a:lnTo>
                    <a:pt x="2189285" y="2077692"/>
                  </a:lnTo>
                  <a:lnTo>
                    <a:pt x="2186779" y="2077692"/>
                  </a:lnTo>
                  <a:lnTo>
                    <a:pt x="2185943" y="2077692"/>
                  </a:lnTo>
                  <a:lnTo>
                    <a:pt x="2173409" y="2077692"/>
                  </a:lnTo>
                  <a:lnTo>
                    <a:pt x="2166724" y="2077692"/>
                  </a:lnTo>
                  <a:lnTo>
                    <a:pt x="2159204" y="2077692"/>
                  </a:lnTo>
                  <a:lnTo>
                    <a:pt x="2135807" y="1930608"/>
                  </a:lnTo>
                  <a:lnTo>
                    <a:pt x="2119930" y="1930608"/>
                  </a:lnTo>
                  <a:lnTo>
                    <a:pt x="2109903" y="1930608"/>
                  </a:lnTo>
                  <a:lnTo>
                    <a:pt x="2106560" y="1930608"/>
                  </a:lnTo>
                  <a:lnTo>
                    <a:pt x="2069794" y="1930608"/>
                  </a:lnTo>
                  <a:lnTo>
                    <a:pt x="2064780" y="1930608"/>
                  </a:lnTo>
                  <a:lnTo>
                    <a:pt x="2058931" y="1930608"/>
                  </a:lnTo>
                  <a:lnTo>
                    <a:pt x="2053917" y="1930608"/>
                  </a:lnTo>
                  <a:lnTo>
                    <a:pt x="1955316" y="1930608"/>
                  </a:lnTo>
                  <a:lnTo>
                    <a:pt x="1941111" y="1930608"/>
                  </a:lnTo>
                  <a:lnTo>
                    <a:pt x="1935261" y="1930608"/>
                  </a:lnTo>
                  <a:lnTo>
                    <a:pt x="1931083" y="1930608"/>
                  </a:lnTo>
                  <a:lnTo>
                    <a:pt x="1914371" y="1930608"/>
                  </a:lnTo>
                  <a:lnTo>
                    <a:pt x="1902673" y="1930608"/>
                  </a:lnTo>
                  <a:lnTo>
                    <a:pt x="1898495" y="1930608"/>
                  </a:lnTo>
                  <a:lnTo>
                    <a:pt x="1895988" y="1800067"/>
                  </a:lnTo>
                  <a:lnTo>
                    <a:pt x="1886796" y="1800067"/>
                  </a:lnTo>
                  <a:lnTo>
                    <a:pt x="1880111" y="1800067"/>
                  </a:lnTo>
                  <a:lnTo>
                    <a:pt x="1877605" y="1800067"/>
                  </a:lnTo>
                  <a:lnTo>
                    <a:pt x="1866742" y="1800067"/>
                  </a:lnTo>
                  <a:lnTo>
                    <a:pt x="1854208" y="1800067"/>
                  </a:lnTo>
                  <a:lnTo>
                    <a:pt x="1843345" y="1800067"/>
                  </a:lnTo>
                  <a:lnTo>
                    <a:pt x="1825797" y="1800067"/>
                  </a:lnTo>
                  <a:lnTo>
                    <a:pt x="1816605" y="1800067"/>
                  </a:lnTo>
                  <a:lnTo>
                    <a:pt x="1811592" y="1800067"/>
                  </a:lnTo>
                  <a:lnTo>
                    <a:pt x="1774825" y="1677239"/>
                  </a:lnTo>
                  <a:lnTo>
                    <a:pt x="1768140" y="1677239"/>
                  </a:lnTo>
                  <a:lnTo>
                    <a:pt x="1753099" y="1677239"/>
                  </a:lnTo>
                  <a:lnTo>
                    <a:pt x="1739730" y="1677239"/>
                  </a:lnTo>
                  <a:lnTo>
                    <a:pt x="1719675" y="1677239"/>
                  </a:lnTo>
                  <a:lnTo>
                    <a:pt x="1716333" y="1677239"/>
                  </a:lnTo>
                  <a:lnTo>
                    <a:pt x="1707977" y="1677239"/>
                  </a:lnTo>
                  <a:lnTo>
                    <a:pt x="1700456" y="1677239"/>
                  </a:lnTo>
                  <a:lnTo>
                    <a:pt x="1693771" y="1677239"/>
                  </a:lnTo>
                  <a:lnTo>
                    <a:pt x="1687922" y="1677239"/>
                  </a:lnTo>
                  <a:lnTo>
                    <a:pt x="1681237" y="1561071"/>
                  </a:lnTo>
                  <a:lnTo>
                    <a:pt x="1675388" y="1561071"/>
                  </a:lnTo>
                  <a:lnTo>
                    <a:pt x="1623581" y="1561071"/>
                  </a:lnTo>
                  <a:lnTo>
                    <a:pt x="1620238" y="1561071"/>
                  </a:lnTo>
                  <a:lnTo>
                    <a:pt x="1585143" y="1561071"/>
                  </a:lnTo>
                  <a:lnTo>
                    <a:pt x="1574280" y="1561071"/>
                  </a:lnTo>
                  <a:lnTo>
                    <a:pt x="1545869" y="1561071"/>
                  </a:lnTo>
                  <a:lnTo>
                    <a:pt x="1517459" y="1561071"/>
                  </a:lnTo>
                  <a:lnTo>
                    <a:pt x="1480692" y="1561071"/>
                  </a:lnTo>
                  <a:lnTo>
                    <a:pt x="1479021" y="1561071"/>
                  </a:lnTo>
                  <a:lnTo>
                    <a:pt x="1445597" y="1561071"/>
                  </a:lnTo>
                  <a:lnTo>
                    <a:pt x="1437241" y="1561071"/>
                  </a:lnTo>
                  <a:lnTo>
                    <a:pt x="1422200" y="1561071"/>
                  </a:lnTo>
                  <a:lnTo>
                    <a:pt x="1394625" y="1561071"/>
                  </a:lnTo>
                  <a:lnTo>
                    <a:pt x="1382091" y="1561071"/>
                  </a:lnTo>
                  <a:lnTo>
                    <a:pt x="1377077" y="1561071"/>
                  </a:lnTo>
                  <a:lnTo>
                    <a:pt x="1370392" y="1561071"/>
                  </a:lnTo>
                  <a:lnTo>
                    <a:pt x="1353680" y="1561071"/>
                  </a:lnTo>
                  <a:lnTo>
                    <a:pt x="1341146" y="1561071"/>
                  </a:lnTo>
                  <a:lnTo>
                    <a:pt x="1340310" y="1458462"/>
                  </a:lnTo>
                  <a:lnTo>
                    <a:pt x="1339475" y="1458462"/>
                  </a:lnTo>
                  <a:lnTo>
                    <a:pt x="1331119" y="1458462"/>
                  </a:lnTo>
                  <a:lnTo>
                    <a:pt x="1329448" y="1458462"/>
                  </a:lnTo>
                  <a:lnTo>
                    <a:pt x="1326941" y="1458462"/>
                  </a:lnTo>
                  <a:lnTo>
                    <a:pt x="1322763" y="1458462"/>
                  </a:lnTo>
                  <a:lnTo>
                    <a:pt x="1295188" y="1458462"/>
                  </a:lnTo>
                  <a:lnTo>
                    <a:pt x="1291010" y="1458462"/>
                  </a:lnTo>
                  <a:lnTo>
                    <a:pt x="1246723" y="1458462"/>
                  </a:lnTo>
                  <a:lnTo>
                    <a:pt x="1204942" y="1458462"/>
                  </a:lnTo>
                  <a:lnTo>
                    <a:pt x="1167340" y="1458462"/>
                  </a:lnTo>
                  <a:lnTo>
                    <a:pt x="1159820" y="1458462"/>
                  </a:lnTo>
                  <a:lnTo>
                    <a:pt x="1150628" y="1458462"/>
                  </a:lnTo>
                  <a:lnTo>
                    <a:pt x="1126395" y="1362690"/>
                  </a:lnTo>
                  <a:lnTo>
                    <a:pt x="1101327" y="1362690"/>
                  </a:lnTo>
                  <a:lnTo>
                    <a:pt x="1079602" y="1362690"/>
                  </a:lnTo>
                  <a:lnTo>
                    <a:pt x="1077930" y="1266245"/>
                  </a:lnTo>
                  <a:lnTo>
                    <a:pt x="1054533" y="1266245"/>
                  </a:lnTo>
                  <a:lnTo>
                    <a:pt x="1043671" y="1266245"/>
                  </a:lnTo>
                  <a:lnTo>
                    <a:pt x="1042835" y="1266245"/>
                  </a:lnTo>
                  <a:lnTo>
                    <a:pt x="1037821" y="1266245"/>
                  </a:lnTo>
                  <a:lnTo>
                    <a:pt x="1033643" y="1266245"/>
                  </a:lnTo>
                  <a:lnTo>
                    <a:pt x="1031136" y="1266245"/>
                  </a:lnTo>
                  <a:lnTo>
                    <a:pt x="970137" y="1266245"/>
                  </a:lnTo>
                  <a:lnTo>
                    <a:pt x="965959" y="1266245"/>
                  </a:lnTo>
                  <a:lnTo>
                    <a:pt x="932535" y="1266245"/>
                  </a:lnTo>
                  <a:lnTo>
                    <a:pt x="907467" y="1266245"/>
                  </a:lnTo>
                  <a:lnTo>
                    <a:pt x="895768" y="1266245"/>
                  </a:lnTo>
                  <a:lnTo>
                    <a:pt x="883234" y="1266245"/>
                  </a:lnTo>
                  <a:lnTo>
                    <a:pt x="871536" y="1266245"/>
                  </a:lnTo>
                  <a:lnTo>
                    <a:pt x="870700" y="1266245"/>
                  </a:lnTo>
                  <a:lnTo>
                    <a:pt x="867358" y="1266245"/>
                  </a:lnTo>
                  <a:lnTo>
                    <a:pt x="861509" y="1266245"/>
                  </a:lnTo>
                  <a:lnTo>
                    <a:pt x="831427" y="1266245"/>
                  </a:lnTo>
                  <a:lnTo>
                    <a:pt x="794660" y="1266245"/>
                  </a:lnTo>
                  <a:lnTo>
                    <a:pt x="772934" y="1266245"/>
                  </a:lnTo>
                  <a:lnTo>
                    <a:pt x="765414" y="1266245"/>
                  </a:lnTo>
                  <a:lnTo>
                    <a:pt x="758729" y="1266245"/>
                  </a:lnTo>
                  <a:lnTo>
                    <a:pt x="752044" y="1266245"/>
                  </a:lnTo>
                  <a:lnTo>
                    <a:pt x="737003" y="1266245"/>
                  </a:lnTo>
                  <a:lnTo>
                    <a:pt x="702744" y="1266245"/>
                  </a:lnTo>
                  <a:lnTo>
                    <a:pt x="681853" y="1266245"/>
                  </a:lnTo>
                  <a:lnTo>
                    <a:pt x="667648" y="1266245"/>
                  </a:lnTo>
                  <a:lnTo>
                    <a:pt x="658456" y="1266245"/>
                  </a:lnTo>
                  <a:lnTo>
                    <a:pt x="657621" y="1184614"/>
                  </a:lnTo>
                  <a:lnTo>
                    <a:pt x="633388" y="1184614"/>
                  </a:lnTo>
                  <a:lnTo>
                    <a:pt x="626703" y="1184614"/>
                  </a:lnTo>
                  <a:lnTo>
                    <a:pt x="605813" y="1184614"/>
                  </a:lnTo>
                  <a:lnTo>
                    <a:pt x="583252" y="1184614"/>
                  </a:lnTo>
                  <a:lnTo>
                    <a:pt x="576567" y="1184614"/>
                  </a:lnTo>
                  <a:lnTo>
                    <a:pt x="569047" y="1104565"/>
                  </a:lnTo>
                  <a:lnTo>
                    <a:pt x="542307" y="1104565"/>
                  </a:lnTo>
                  <a:lnTo>
                    <a:pt x="541472" y="1023447"/>
                  </a:lnTo>
                  <a:lnTo>
                    <a:pt x="519746" y="1023447"/>
                  </a:lnTo>
                  <a:lnTo>
                    <a:pt x="517239" y="1023447"/>
                  </a:lnTo>
                  <a:lnTo>
                    <a:pt x="503869" y="1023447"/>
                  </a:lnTo>
                  <a:lnTo>
                    <a:pt x="502198" y="1023447"/>
                  </a:lnTo>
                  <a:lnTo>
                    <a:pt x="494678" y="1023447"/>
                  </a:lnTo>
                  <a:lnTo>
                    <a:pt x="487157" y="1023447"/>
                  </a:lnTo>
                  <a:lnTo>
                    <a:pt x="485486" y="1023447"/>
                  </a:lnTo>
                  <a:lnTo>
                    <a:pt x="459582" y="1023447"/>
                  </a:lnTo>
                  <a:lnTo>
                    <a:pt x="442035" y="1023447"/>
                  </a:lnTo>
                  <a:lnTo>
                    <a:pt x="440363" y="1023447"/>
                  </a:lnTo>
                  <a:lnTo>
                    <a:pt x="436185" y="1023447"/>
                  </a:lnTo>
                  <a:lnTo>
                    <a:pt x="434514" y="1023447"/>
                  </a:lnTo>
                  <a:lnTo>
                    <a:pt x="430336" y="1023447"/>
                  </a:lnTo>
                  <a:lnTo>
                    <a:pt x="421145" y="1023447"/>
                  </a:lnTo>
                  <a:lnTo>
                    <a:pt x="420309" y="1023447"/>
                  </a:lnTo>
                  <a:lnTo>
                    <a:pt x="403597" y="1023447"/>
                  </a:lnTo>
                  <a:lnTo>
                    <a:pt x="391063" y="1023447"/>
                  </a:lnTo>
                  <a:lnTo>
                    <a:pt x="373515" y="1023447"/>
                  </a:lnTo>
                  <a:lnTo>
                    <a:pt x="371844" y="1023447"/>
                  </a:lnTo>
                  <a:lnTo>
                    <a:pt x="341762" y="1023447"/>
                  </a:lnTo>
                  <a:lnTo>
                    <a:pt x="330899" y="1023447"/>
                  </a:lnTo>
                  <a:lnTo>
                    <a:pt x="320036" y="1023447"/>
                  </a:lnTo>
                  <a:lnTo>
                    <a:pt x="310009" y="1023447"/>
                  </a:lnTo>
                  <a:lnTo>
                    <a:pt x="303324" y="1023447"/>
                  </a:lnTo>
                  <a:lnTo>
                    <a:pt x="302489" y="1023447"/>
                  </a:lnTo>
                  <a:lnTo>
                    <a:pt x="301653" y="1023447"/>
                  </a:lnTo>
                  <a:lnTo>
                    <a:pt x="295804" y="952387"/>
                  </a:lnTo>
                  <a:lnTo>
                    <a:pt x="269064" y="952387"/>
                  </a:lnTo>
                  <a:lnTo>
                    <a:pt x="264886" y="880507"/>
                  </a:lnTo>
                  <a:lnTo>
                    <a:pt x="259873" y="880507"/>
                  </a:lnTo>
                  <a:lnTo>
                    <a:pt x="255695" y="880507"/>
                  </a:lnTo>
                  <a:lnTo>
                    <a:pt x="249010" y="880507"/>
                  </a:lnTo>
                  <a:lnTo>
                    <a:pt x="242325" y="880507"/>
                  </a:lnTo>
                  <a:lnTo>
                    <a:pt x="227284" y="880507"/>
                  </a:lnTo>
                  <a:lnTo>
                    <a:pt x="225613" y="880507"/>
                  </a:lnTo>
                  <a:lnTo>
                    <a:pt x="220599" y="880507"/>
                  </a:lnTo>
                  <a:lnTo>
                    <a:pt x="202216" y="880507"/>
                  </a:lnTo>
                  <a:lnTo>
                    <a:pt x="200545" y="810437"/>
                  </a:lnTo>
                  <a:lnTo>
                    <a:pt x="199709" y="738862"/>
                  </a:lnTo>
                  <a:lnTo>
                    <a:pt x="196367" y="738862"/>
                  </a:lnTo>
                  <a:lnTo>
                    <a:pt x="194696" y="738862"/>
                  </a:lnTo>
                  <a:lnTo>
                    <a:pt x="192189" y="738862"/>
                  </a:lnTo>
                  <a:lnTo>
                    <a:pt x="190518" y="738862"/>
                  </a:lnTo>
                  <a:lnTo>
                    <a:pt x="184668" y="738862"/>
                  </a:lnTo>
                  <a:lnTo>
                    <a:pt x="172134" y="738862"/>
                  </a:lnTo>
                  <a:lnTo>
                    <a:pt x="161271" y="738862"/>
                  </a:lnTo>
                  <a:lnTo>
                    <a:pt x="157929" y="738862"/>
                  </a:lnTo>
                  <a:lnTo>
                    <a:pt x="154586" y="738862"/>
                  </a:lnTo>
                  <a:lnTo>
                    <a:pt x="153751" y="738862"/>
                  </a:lnTo>
                  <a:lnTo>
                    <a:pt x="150408" y="738862"/>
                  </a:lnTo>
                  <a:lnTo>
                    <a:pt x="149573" y="671105"/>
                  </a:lnTo>
                  <a:lnTo>
                    <a:pt x="137874" y="671105"/>
                  </a:lnTo>
                  <a:lnTo>
                    <a:pt x="136203" y="671105"/>
                  </a:lnTo>
                  <a:lnTo>
                    <a:pt x="135368" y="602469"/>
                  </a:lnTo>
                  <a:lnTo>
                    <a:pt x="124505" y="602469"/>
                  </a:lnTo>
                  <a:lnTo>
                    <a:pt x="122833" y="602469"/>
                  </a:lnTo>
                  <a:lnTo>
                    <a:pt x="116149" y="532556"/>
                  </a:lnTo>
                  <a:lnTo>
                    <a:pt x="112806" y="532556"/>
                  </a:lnTo>
                  <a:lnTo>
                    <a:pt x="110299" y="532556"/>
                  </a:lnTo>
                  <a:lnTo>
                    <a:pt x="107793" y="532556"/>
                  </a:lnTo>
                  <a:lnTo>
                    <a:pt x="102779" y="532556"/>
                  </a:lnTo>
                  <a:lnTo>
                    <a:pt x="101108" y="532556"/>
                  </a:lnTo>
                  <a:lnTo>
                    <a:pt x="91916" y="532556"/>
                  </a:lnTo>
                  <a:lnTo>
                    <a:pt x="89409" y="532556"/>
                  </a:lnTo>
                  <a:lnTo>
                    <a:pt x="85231" y="532556"/>
                  </a:lnTo>
                  <a:lnTo>
                    <a:pt x="80218" y="532556"/>
                  </a:lnTo>
                  <a:lnTo>
                    <a:pt x="72697" y="532556"/>
                  </a:lnTo>
                  <a:lnTo>
                    <a:pt x="64341" y="532556"/>
                  </a:lnTo>
                  <a:lnTo>
                    <a:pt x="60999" y="532556"/>
                  </a:lnTo>
                  <a:lnTo>
                    <a:pt x="56821" y="532556"/>
                  </a:lnTo>
                  <a:lnTo>
                    <a:pt x="52643" y="532556"/>
                  </a:lnTo>
                  <a:lnTo>
                    <a:pt x="47629" y="532556"/>
                  </a:lnTo>
                  <a:lnTo>
                    <a:pt x="45958" y="532556"/>
                  </a:lnTo>
                  <a:lnTo>
                    <a:pt x="44287" y="468240"/>
                  </a:lnTo>
                  <a:lnTo>
                    <a:pt x="43451" y="468240"/>
                  </a:lnTo>
                  <a:lnTo>
                    <a:pt x="31753" y="468240"/>
                  </a:lnTo>
                  <a:lnTo>
                    <a:pt x="30917" y="468240"/>
                  </a:lnTo>
                  <a:lnTo>
                    <a:pt x="29246" y="468240"/>
                  </a:lnTo>
                  <a:lnTo>
                    <a:pt x="26739" y="468240"/>
                  </a:lnTo>
                  <a:lnTo>
                    <a:pt x="23396" y="468240"/>
                  </a:lnTo>
                  <a:lnTo>
                    <a:pt x="19218" y="405715"/>
                  </a:lnTo>
                  <a:lnTo>
                    <a:pt x="18383" y="405715"/>
                  </a:lnTo>
                  <a:lnTo>
                    <a:pt x="15876" y="405715"/>
                  </a:lnTo>
                  <a:lnTo>
                    <a:pt x="14205" y="405715"/>
                  </a:lnTo>
                  <a:lnTo>
                    <a:pt x="11698" y="346205"/>
                  </a:lnTo>
                  <a:lnTo>
                    <a:pt x="10862" y="301435"/>
                  </a:lnTo>
                  <a:lnTo>
                    <a:pt x="9191" y="301435"/>
                  </a:lnTo>
                  <a:lnTo>
                    <a:pt x="5849" y="301435"/>
                  </a:lnTo>
                  <a:lnTo>
                    <a:pt x="5013" y="301435"/>
                  </a:lnTo>
                  <a:lnTo>
                    <a:pt x="4178" y="301435"/>
                  </a:lnTo>
                  <a:lnTo>
                    <a:pt x="835" y="301435"/>
                  </a:lnTo>
                  <a:lnTo>
                    <a:pt x="0" y="301435"/>
                  </a:lnTo>
                  <a:close/>
                </a:path>
              </a:pathLst>
            </a:custGeom>
            <a:solidFill>
              <a:srgbClr val="0000FF">
                <a:alpha val="14901"/>
              </a:srgbClr>
            </a:solidFill>
          </p:spPr>
          <p:txBody>
            <a:bodyPr/>
            <a:lstStyle/>
            <a:p>
              <a:endParaRPr/>
            </a:p>
          </p:txBody>
        </p:sp>
        <p:sp>
          <p:nvSpPr>
            <p:cNvPr id="8" name="pl7">
              <a:extLst>
                <a:ext uri="{FF2B5EF4-FFF2-40B4-BE49-F238E27FC236}">
                  <a16:creationId xmlns:a16="http://schemas.microsoft.com/office/drawing/2014/main" id="{9F25292D-7048-9B0E-EA9A-DCF9AB24F862}"/>
                </a:ext>
              </a:extLst>
            </p:cNvPr>
            <p:cNvSpPr/>
            <p:nvPr/>
          </p:nvSpPr>
          <p:spPr>
            <a:xfrm>
              <a:off x="2580757" y="1613647"/>
              <a:ext cx="5553432" cy="1104355"/>
            </a:xfrm>
            <a:custGeom>
              <a:avLst/>
              <a:gdLst/>
              <a:ahLst/>
              <a:cxnLst/>
              <a:rect l="0" t="0" r="0" b="0"/>
              <a:pathLst>
                <a:path w="5553432" h="1104355">
                  <a:moveTo>
                    <a:pt x="0" y="0"/>
                  </a:moveTo>
                  <a:lnTo>
                    <a:pt x="835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9191" y="0"/>
                  </a:lnTo>
                  <a:lnTo>
                    <a:pt x="10862" y="0"/>
                  </a:lnTo>
                  <a:lnTo>
                    <a:pt x="11698" y="16112"/>
                  </a:lnTo>
                  <a:lnTo>
                    <a:pt x="14205" y="37202"/>
                  </a:lnTo>
                  <a:lnTo>
                    <a:pt x="15876" y="37202"/>
                  </a:lnTo>
                  <a:lnTo>
                    <a:pt x="18383" y="37202"/>
                  </a:lnTo>
                  <a:lnTo>
                    <a:pt x="19218" y="37202"/>
                  </a:lnTo>
                  <a:lnTo>
                    <a:pt x="23396" y="61566"/>
                  </a:lnTo>
                  <a:lnTo>
                    <a:pt x="26739" y="61566"/>
                  </a:lnTo>
                  <a:lnTo>
                    <a:pt x="29246" y="61566"/>
                  </a:lnTo>
                  <a:lnTo>
                    <a:pt x="30917" y="61566"/>
                  </a:lnTo>
                  <a:lnTo>
                    <a:pt x="31753" y="61566"/>
                  </a:lnTo>
                  <a:lnTo>
                    <a:pt x="43451" y="61566"/>
                  </a:lnTo>
                  <a:lnTo>
                    <a:pt x="44287" y="61566"/>
                  </a:lnTo>
                  <a:lnTo>
                    <a:pt x="45958" y="88535"/>
                  </a:lnTo>
                  <a:lnTo>
                    <a:pt x="47629" y="88535"/>
                  </a:lnTo>
                  <a:lnTo>
                    <a:pt x="52643" y="88535"/>
                  </a:lnTo>
                  <a:lnTo>
                    <a:pt x="56821" y="88535"/>
                  </a:lnTo>
                  <a:lnTo>
                    <a:pt x="60999" y="88535"/>
                  </a:lnTo>
                  <a:lnTo>
                    <a:pt x="64341" y="88535"/>
                  </a:lnTo>
                  <a:lnTo>
                    <a:pt x="72697" y="88535"/>
                  </a:lnTo>
                  <a:lnTo>
                    <a:pt x="80218" y="88535"/>
                  </a:lnTo>
                  <a:lnTo>
                    <a:pt x="85231" y="88535"/>
                  </a:lnTo>
                  <a:lnTo>
                    <a:pt x="89409" y="88535"/>
                  </a:lnTo>
                  <a:lnTo>
                    <a:pt x="91916" y="88535"/>
                  </a:lnTo>
                  <a:lnTo>
                    <a:pt x="101108" y="88535"/>
                  </a:lnTo>
                  <a:lnTo>
                    <a:pt x="102779" y="88535"/>
                  </a:lnTo>
                  <a:lnTo>
                    <a:pt x="107793" y="88535"/>
                  </a:lnTo>
                  <a:lnTo>
                    <a:pt x="110299" y="88535"/>
                  </a:lnTo>
                  <a:lnTo>
                    <a:pt x="112806" y="88535"/>
                  </a:lnTo>
                  <a:lnTo>
                    <a:pt x="116149" y="88535"/>
                  </a:lnTo>
                  <a:lnTo>
                    <a:pt x="122833" y="118519"/>
                  </a:lnTo>
                  <a:lnTo>
                    <a:pt x="124505" y="118519"/>
                  </a:lnTo>
                  <a:lnTo>
                    <a:pt x="135368" y="118519"/>
                  </a:lnTo>
                  <a:lnTo>
                    <a:pt x="136203" y="150196"/>
                  </a:lnTo>
                  <a:lnTo>
                    <a:pt x="137874" y="150196"/>
                  </a:lnTo>
                  <a:lnTo>
                    <a:pt x="149573" y="150196"/>
                  </a:lnTo>
                  <a:lnTo>
                    <a:pt x="150408" y="183302"/>
                  </a:lnTo>
                  <a:lnTo>
                    <a:pt x="153751" y="183302"/>
                  </a:lnTo>
                  <a:lnTo>
                    <a:pt x="154586" y="183302"/>
                  </a:lnTo>
                  <a:lnTo>
                    <a:pt x="157929" y="183302"/>
                  </a:lnTo>
                  <a:lnTo>
                    <a:pt x="161271" y="183302"/>
                  </a:lnTo>
                  <a:lnTo>
                    <a:pt x="172134" y="183302"/>
                  </a:lnTo>
                  <a:lnTo>
                    <a:pt x="184668" y="183302"/>
                  </a:lnTo>
                  <a:lnTo>
                    <a:pt x="190518" y="183302"/>
                  </a:lnTo>
                  <a:lnTo>
                    <a:pt x="192189" y="183302"/>
                  </a:lnTo>
                  <a:lnTo>
                    <a:pt x="194696" y="183302"/>
                  </a:lnTo>
                  <a:lnTo>
                    <a:pt x="196367" y="183302"/>
                  </a:lnTo>
                  <a:lnTo>
                    <a:pt x="199709" y="183302"/>
                  </a:lnTo>
                  <a:lnTo>
                    <a:pt x="200545" y="218747"/>
                  </a:lnTo>
                  <a:lnTo>
                    <a:pt x="202216" y="255211"/>
                  </a:lnTo>
                  <a:lnTo>
                    <a:pt x="220599" y="255211"/>
                  </a:lnTo>
                  <a:lnTo>
                    <a:pt x="225613" y="255211"/>
                  </a:lnTo>
                  <a:lnTo>
                    <a:pt x="227284" y="255211"/>
                  </a:lnTo>
                  <a:lnTo>
                    <a:pt x="242325" y="255211"/>
                  </a:lnTo>
                  <a:lnTo>
                    <a:pt x="249010" y="255211"/>
                  </a:lnTo>
                  <a:lnTo>
                    <a:pt x="255695" y="255211"/>
                  </a:lnTo>
                  <a:lnTo>
                    <a:pt x="259873" y="255211"/>
                  </a:lnTo>
                  <a:lnTo>
                    <a:pt x="264886" y="255211"/>
                  </a:lnTo>
                  <a:lnTo>
                    <a:pt x="269064" y="293391"/>
                  </a:lnTo>
                  <a:lnTo>
                    <a:pt x="295804" y="293391"/>
                  </a:lnTo>
                  <a:lnTo>
                    <a:pt x="301653" y="332504"/>
                  </a:lnTo>
                  <a:lnTo>
                    <a:pt x="302489" y="332504"/>
                  </a:lnTo>
                  <a:lnTo>
                    <a:pt x="303324" y="332504"/>
                  </a:lnTo>
                  <a:lnTo>
                    <a:pt x="310009" y="332504"/>
                  </a:lnTo>
                  <a:lnTo>
                    <a:pt x="320036" y="332504"/>
                  </a:lnTo>
                  <a:lnTo>
                    <a:pt x="330899" y="332504"/>
                  </a:lnTo>
                  <a:lnTo>
                    <a:pt x="341762" y="332504"/>
                  </a:lnTo>
                  <a:lnTo>
                    <a:pt x="371844" y="332504"/>
                  </a:lnTo>
                  <a:lnTo>
                    <a:pt x="373515" y="332504"/>
                  </a:lnTo>
                  <a:lnTo>
                    <a:pt x="391063" y="332504"/>
                  </a:lnTo>
                  <a:lnTo>
                    <a:pt x="403597" y="332504"/>
                  </a:lnTo>
                  <a:lnTo>
                    <a:pt x="420309" y="332504"/>
                  </a:lnTo>
                  <a:lnTo>
                    <a:pt x="421145" y="332504"/>
                  </a:lnTo>
                  <a:lnTo>
                    <a:pt x="430336" y="332504"/>
                  </a:lnTo>
                  <a:lnTo>
                    <a:pt x="434514" y="332504"/>
                  </a:lnTo>
                  <a:lnTo>
                    <a:pt x="436185" y="332504"/>
                  </a:lnTo>
                  <a:lnTo>
                    <a:pt x="440363" y="332504"/>
                  </a:lnTo>
                  <a:lnTo>
                    <a:pt x="442035" y="332504"/>
                  </a:lnTo>
                  <a:lnTo>
                    <a:pt x="459582" y="332504"/>
                  </a:lnTo>
                  <a:lnTo>
                    <a:pt x="485486" y="332504"/>
                  </a:lnTo>
                  <a:lnTo>
                    <a:pt x="487157" y="332504"/>
                  </a:lnTo>
                  <a:lnTo>
                    <a:pt x="494678" y="332504"/>
                  </a:lnTo>
                  <a:lnTo>
                    <a:pt x="502198" y="332504"/>
                  </a:lnTo>
                  <a:lnTo>
                    <a:pt x="503869" y="332504"/>
                  </a:lnTo>
                  <a:lnTo>
                    <a:pt x="517239" y="332504"/>
                  </a:lnTo>
                  <a:lnTo>
                    <a:pt x="519746" y="332504"/>
                  </a:lnTo>
                  <a:lnTo>
                    <a:pt x="541472" y="332504"/>
                  </a:lnTo>
                  <a:lnTo>
                    <a:pt x="542307" y="375596"/>
                  </a:lnTo>
                  <a:lnTo>
                    <a:pt x="569047" y="375596"/>
                  </a:lnTo>
                  <a:lnTo>
                    <a:pt x="576567" y="419691"/>
                  </a:lnTo>
                  <a:lnTo>
                    <a:pt x="583252" y="419691"/>
                  </a:lnTo>
                  <a:lnTo>
                    <a:pt x="605813" y="419691"/>
                  </a:lnTo>
                  <a:lnTo>
                    <a:pt x="626703" y="419691"/>
                  </a:lnTo>
                  <a:lnTo>
                    <a:pt x="633388" y="419691"/>
                  </a:lnTo>
                  <a:lnTo>
                    <a:pt x="657621" y="419691"/>
                  </a:lnTo>
                  <a:lnTo>
                    <a:pt x="658456" y="465448"/>
                  </a:lnTo>
                  <a:lnTo>
                    <a:pt x="667648" y="465448"/>
                  </a:lnTo>
                  <a:lnTo>
                    <a:pt x="681853" y="465448"/>
                  </a:lnTo>
                  <a:lnTo>
                    <a:pt x="702744" y="465448"/>
                  </a:lnTo>
                  <a:lnTo>
                    <a:pt x="737003" y="465448"/>
                  </a:lnTo>
                  <a:lnTo>
                    <a:pt x="752044" y="465448"/>
                  </a:lnTo>
                  <a:lnTo>
                    <a:pt x="758729" y="465448"/>
                  </a:lnTo>
                  <a:lnTo>
                    <a:pt x="765414" y="465448"/>
                  </a:lnTo>
                  <a:lnTo>
                    <a:pt x="772934" y="465448"/>
                  </a:lnTo>
                  <a:lnTo>
                    <a:pt x="794660" y="465448"/>
                  </a:lnTo>
                  <a:lnTo>
                    <a:pt x="831427" y="465448"/>
                  </a:lnTo>
                  <a:lnTo>
                    <a:pt x="861509" y="465448"/>
                  </a:lnTo>
                  <a:lnTo>
                    <a:pt x="867358" y="465448"/>
                  </a:lnTo>
                  <a:lnTo>
                    <a:pt x="870700" y="465448"/>
                  </a:lnTo>
                  <a:lnTo>
                    <a:pt x="871536" y="465448"/>
                  </a:lnTo>
                  <a:lnTo>
                    <a:pt x="883234" y="465448"/>
                  </a:lnTo>
                  <a:lnTo>
                    <a:pt x="895768" y="465448"/>
                  </a:lnTo>
                  <a:lnTo>
                    <a:pt x="907467" y="465448"/>
                  </a:lnTo>
                  <a:lnTo>
                    <a:pt x="932535" y="465448"/>
                  </a:lnTo>
                  <a:lnTo>
                    <a:pt x="965959" y="465448"/>
                  </a:lnTo>
                  <a:lnTo>
                    <a:pt x="970137" y="465448"/>
                  </a:lnTo>
                  <a:lnTo>
                    <a:pt x="1031136" y="465448"/>
                  </a:lnTo>
                  <a:lnTo>
                    <a:pt x="1033643" y="465448"/>
                  </a:lnTo>
                  <a:lnTo>
                    <a:pt x="1037821" y="465448"/>
                  </a:lnTo>
                  <a:lnTo>
                    <a:pt x="1042835" y="465448"/>
                  </a:lnTo>
                  <a:lnTo>
                    <a:pt x="1043671" y="465448"/>
                  </a:lnTo>
                  <a:lnTo>
                    <a:pt x="1054533" y="465448"/>
                  </a:lnTo>
                  <a:lnTo>
                    <a:pt x="1077930" y="465448"/>
                  </a:lnTo>
                  <a:lnTo>
                    <a:pt x="1079602" y="516739"/>
                  </a:lnTo>
                  <a:lnTo>
                    <a:pt x="1101327" y="516739"/>
                  </a:lnTo>
                  <a:lnTo>
                    <a:pt x="1126395" y="516739"/>
                  </a:lnTo>
                  <a:lnTo>
                    <a:pt x="1150628" y="569414"/>
                  </a:lnTo>
                  <a:lnTo>
                    <a:pt x="1159820" y="569414"/>
                  </a:lnTo>
                  <a:lnTo>
                    <a:pt x="1167340" y="569414"/>
                  </a:lnTo>
                  <a:lnTo>
                    <a:pt x="1204942" y="569414"/>
                  </a:lnTo>
                  <a:lnTo>
                    <a:pt x="1246723" y="569414"/>
                  </a:lnTo>
                  <a:lnTo>
                    <a:pt x="1291010" y="569414"/>
                  </a:lnTo>
                  <a:lnTo>
                    <a:pt x="1295188" y="569414"/>
                  </a:lnTo>
                  <a:lnTo>
                    <a:pt x="1322763" y="569414"/>
                  </a:lnTo>
                  <a:lnTo>
                    <a:pt x="1326941" y="569414"/>
                  </a:lnTo>
                  <a:lnTo>
                    <a:pt x="1329448" y="569414"/>
                  </a:lnTo>
                  <a:lnTo>
                    <a:pt x="1331119" y="569414"/>
                  </a:lnTo>
                  <a:lnTo>
                    <a:pt x="1339475" y="569414"/>
                  </a:lnTo>
                  <a:lnTo>
                    <a:pt x="1340310" y="569414"/>
                  </a:lnTo>
                  <a:lnTo>
                    <a:pt x="1341146" y="625570"/>
                  </a:lnTo>
                  <a:lnTo>
                    <a:pt x="1353680" y="625570"/>
                  </a:lnTo>
                  <a:lnTo>
                    <a:pt x="1370392" y="625570"/>
                  </a:lnTo>
                  <a:lnTo>
                    <a:pt x="1377077" y="625570"/>
                  </a:lnTo>
                  <a:lnTo>
                    <a:pt x="1382091" y="625570"/>
                  </a:lnTo>
                  <a:lnTo>
                    <a:pt x="1394625" y="625570"/>
                  </a:lnTo>
                  <a:lnTo>
                    <a:pt x="1422200" y="625570"/>
                  </a:lnTo>
                  <a:lnTo>
                    <a:pt x="1437241" y="625570"/>
                  </a:lnTo>
                  <a:lnTo>
                    <a:pt x="1445597" y="625570"/>
                  </a:lnTo>
                  <a:lnTo>
                    <a:pt x="1479021" y="625570"/>
                  </a:lnTo>
                  <a:lnTo>
                    <a:pt x="1480692" y="625570"/>
                  </a:lnTo>
                  <a:lnTo>
                    <a:pt x="1517459" y="625570"/>
                  </a:lnTo>
                  <a:lnTo>
                    <a:pt x="1545869" y="625570"/>
                  </a:lnTo>
                  <a:lnTo>
                    <a:pt x="1574280" y="625570"/>
                  </a:lnTo>
                  <a:lnTo>
                    <a:pt x="1585143" y="625570"/>
                  </a:lnTo>
                  <a:lnTo>
                    <a:pt x="1620238" y="625570"/>
                  </a:lnTo>
                  <a:lnTo>
                    <a:pt x="1623581" y="625570"/>
                  </a:lnTo>
                  <a:lnTo>
                    <a:pt x="1675388" y="625570"/>
                  </a:lnTo>
                  <a:lnTo>
                    <a:pt x="1681237" y="625570"/>
                  </a:lnTo>
                  <a:lnTo>
                    <a:pt x="1687922" y="687213"/>
                  </a:lnTo>
                  <a:lnTo>
                    <a:pt x="1693771" y="687213"/>
                  </a:lnTo>
                  <a:lnTo>
                    <a:pt x="1700456" y="687213"/>
                  </a:lnTo>
                  <a:lnTo>
                    <a:pt x="1707977" y="687213"/>
                  </a:lnTo>
                  <a:lnTo>
                    <a:pt x="1716333" y="687213"/>
                  </a:lnTo>
                  <a:lnTo>
                    <a:pt x="1719675" y="687213"/>
                  </a:lnTo>
                  <a:lnTo>
                    <a:pt x="1739730" y="687213"/>
                  </a:lnTo>
                  <a:lnTo>
                    <a:pt x="1753099" y="687213"/>
                  </a:lnTo>
                  <a:lnTo>
                    <a:pt x="1768140" y="687213"/>
                  </a:lnTo>
                  <a:lnTo>
                    <a:pt x="1774825" y="687213"/>
                  </a:lnTo>
                  <a:lnTo>
                    <a:pt x="1811592" y="752705"/>
                  </a:lnTo>
                  <a:lnTo>
                    <a:pt x="1816605" y="752705"/>
                  </a:lnTo>
                  <a:lnTo>
                    <a:pt x="1825797" y="752705"/>
                  </a:lnTo>
                  <a:lnTo>
                    <a:pt x="1843345" y="752705"/>
                  </a:lnTo>
                  <a:lnTo>
                    <a:pt x="1854208" y="752705"/>
                  </a:lnTo>
                  <a:lnTo>
                    <a:pt x="1866742" y="752705"/>
                  </a:lnTo>
                  <a:lnTo>
                    <a:pt x="1877605" y="752705"/>
                  </a:lnTo>
                  <a:lnTo>
                    <a:pt x="1880111" y="752705"/>
                  </a:lnTo>
                  <a:lnTo>
                    <a:pt x="1886796" y="752705"/>
                  </a:lnTo>
                  <a:lnTo>
                    <a:pt x="1895988" y="752705"/>
                  </a:lnTo>
                  <a:lnTo>
                    <a:pt x="1898495" y="822466"/>
                  </a:lnTo>
                  <a:lnTo>
                    <a:pt x="1902673" y="822466"/>
                  </a:lnTo>
                  <a:lnTo>
                    <a:pt x="1914371" y="822466"/>
                  </a:lnTo>
                  <a:lnTo>
                    <a:pt x="1931083" y="822466"/>
                  </a:lnTo>
                  <a:lnTo>
                    <a:pt x="1935261" y="822466"/>
                  </a:lnTo>
                  <a:lnTo>
                    <a:pt x="1941111" y="822466"/>
                  </a:lnTo>
                  <a:lnTo>
                    <a:pt x="1955316" y="822466"/>
                  </a:lnTo>
                  <a:lnTo>
                    <a:pt x="2053917" y="822466"/>
                  </a:lnTo>
                  <a:lnTo>
                    <a:pt x="2058931" y="822466"/>
                  </a:lnTo>
                  <a:lnTo>
                    <a:pt x="2064780" y="822466"/>
                  </a:lnTo>
                  <a:lnTo>
                    <a:pt x="2069794" y="822466"/>
                  </a:lnTo>
                  <a:lnTo>
                    <a:pt x="2106560" y="822466"/>
                  </a:lnTo>
                  <a:lnTo>
                    <a:pt x="2109903" y="822466"/>
                  </a:lnTo>
                  <a:lnTo>
                    <a:pt x="2119930" y="822466"/>
                  </a:lnTo>
                  <a:lnTo>
                    <a:pt x="2135807" y="822466"/>
                  </a:lnTo>
                  <a:lnTo>
                    <a:pt x="2159204" y="899007"/>
                  </a:lnTo>
                  <a:lnTo>
                    <a:pt x="2166724" y="899007"/>
                  </a:lnTo>
                  <a:lnTo>
                    <a:pt x="2173409" y="899007"/>
                  </a:lnTo>
                  <a:lnTo>
                    <a:pt x="2185943" y="899007"/>
                  </a:lnTo>
                  <a:lnTo>
                    <a:pt x="2186779" y="899007"/>
                  </a:lnTo>
                  <a:lnTo>
                    <a:pt x="2189285" y="899007"/>
                  </a:lnTo>
                  <a:lnTo>
                    <a:pt x="2191792" y="979972"/>
                  </a:lnTo>
                  <a:lnTo>
                    <a:pt x="2192628" y="979972"/>
                  </a:lnTo>
                  <a:lnTo>
                    <a:pt x="2194299" y="979972"/>
                  </a:lnTo>
                  <a:lnTo>
                    <a:pt x="2231066" y="979972"/>
                  </a:lnTo>
                  <a:lnTo>
                    <a:pt x="2231901" y="979972"/>
                  </a:lnTo>
                  <a:lnTo>
                    <a:pt x="2244435" y="979972"/>
                  </a:lnTo>
                  <a:lnTo>
                    <a:pt x="2256134" y="979972"/>
                  </a:lnTo>
                  <a:lnTo>
                    <a:pt x="2296243" y="979972"/>
                  </a:lnTo>
                  <a:lnTo>
                    <a:pt x="2303763" y="979972"/>
                  </a:lnTo>
                  <a:lnTo>
                    <a:pt x="2305435" y="979972"/>
                  </a:lnTo>
                  <a:lnTo>
                    <a:pt x="2322147" y="979972"/>
                  </a:lnTo>
                  <a:lnTo>
                    <a:pt x="2343037" y="979972"/>
                  </a:lnTo>
                  <a:lnTo>
                    <a:pt x="2353064" y="979972"/>
                  </a:lnTo>
                  <a:lnTo>
                    <a:pt x="2361420" y="979972"/>
                  </a:lnTo>
                  <a:lnTo>
                    <a:pt x="2372283" y="979972"/>
                  </a:lnTo>
                  <a:lnTo>
                    <a:pt x="2392337" y="979972"/>
                  </a:lnTo>
                  <a:lnTo>
                    <a:pt x="2414063" y="979972"/>
                  </a:lnTo>
                  <a:lnTo>
                    <a:pt x="2429104" y="979972"/>
                  </a:lnTo>
                  <a:lnTo>
                    <a:pt x="2444981" y="979972"/>
                  </a:lnTo>
                  <a:lnTo>
                    <a:pt x="2458350" y="979972"/>
                  </a:lnTo>
                  <a:lnTo>
                    <a:pt x="2512665" y="979972"/>
                  </a:lnTo>
                  <a:lnTo>
                    <a:pt x="2535226" y="979972"/>
                  </a:lnTo>
                  <a:lnTo>
                    <a:pt x="2543582" y="979972"/>
                  </a:lnTo>
                  <a:lnTo>
                    <a:pt x="2566979" y="979972"/>
                  </a:lnTo>
                  <a:lnTo>
                    <a:pt x="2582020" y="979972"/>
                  </a:lnTo>
                  <a:lnTo>
                    <a:pt x="2593718" y="979972"/>
                  </a:lnTo>
                  <a:lnTo>
                    <a:pt x="2610430" y="979972"/>
                  </a:lnTo>
                  <a:lnTo>
                    <a:pt x="2632156" y="979972"/>
                  </a:lnTo>
                  <a:lnTo>
                    <a:pt x="2638841" y="979972"/>
                  </a:lnTo>
                  <a:lnTo>
                    <a:pt x="2639677" y="979972"/>
                  </a:lnTo>
                  <a:lnTo>
                    <a:pt x="2648033" y="979972"/>
                  </a:lnTo>
                  <a:lnTo>
                    <a:pt x="2658896" y="979972"/>
                  </a:lnTo>
                  <a:lnTo>
                    <a:pt x="2662238" y="979972"/>
                  </a:lnTo>
                  <a:lnTo>
                    <a:pt x="2704854" y="979972"/>
                  </a:lnTo>
                  <a:lnTo>
                    <a:pt x="2719895" y="979972"/>
                  </a:lnTo>
                  <a:lnTo>
                    <a:pt x="2733264" y="979972"/>
                  </a:lnTo>
                  <a:lnTo>
                    <a:pt x="2742456" y="979972"/>
                  </a:lnTo>
                  <a:lnTo>
                    <a:pt x="2754155" y="979972"/>
                  </a:lnTo>
                  <a:lnTo>
                    <a:pt x="2832701" y="979972"/>
                  </a:lnTo>
                  <a:lnTo>
                    <a:pt x="2866126" y="979972"/>
                  </a:lnTo>
                  <a:lnTo>
                    <a:pt x="2875317" y="979972"/>
                  </a:lnTo>
                  <a:lnTo>
                    <a:pt x="2887016" y="979972"/>
                  </a:lnTo>
                  <a:lnTo>
                    <a:pt x="2916262" y="979972"/>
                  </a:lnTo>
                  <a:lnTo>
                    <a:pt x="2937152" y="979972"/>
                  </a:lnTo>
                  <a:lnTo>
                    <a:pt x="2960549" y="979972"/>
                  </a:lnTo>
                  <a:lnTo>
                    <a:pt x="2965563" y="979972"/>
                  </a:lnTo>
                  <a:lnTo>
                    <a:pt x="2980604" y="979972"/>
                  </a:lnTo>
                  <a:lnTo>
                    <a:pt x="2982275" y="979972"/>
                  </a:lnTo>
                  <a:lnTo>
                    <a:pt x="3059150" y="979972"/>
                  </a:lnTo>
                  <a:lnTo>
                    <a:pt x="3076698" y="979972"/>
                  </a:lnTo>
                  <a:lnTo>
                    <a:pt x="3080041" y="979972"/>
                  </a:lnTo>
                  <a:lnTo>
                    <a:pt x="3082547" y="979972"/>
                  </a:lnTo>
                  <a:lnTo>
                    <a:pt x="3120150" y="979972"/>
                  </a:lnTo>
                  <a:lnTo>
                    <a:pt x="3145218" y="979972"/>
                  </a:lnTo>
                  <a:lnTo>
                    <a:pt x="3157752" y="979972"/>
                  </a:lnTo>
                  <a:lnTo>
                    <a:pt x="3163601" y="979972"/>
                  </a:lnTo>
                  <a:lnTo>
                    <a:pt x="3166108" y="979972"/>
                  </a:lnTo>
                  <a:lnTo>
                    <a:pt x="3169450" y="979972"/>
                  </a:lnTo>
                  <a:lnTo>
                    <a:pt x="3215409" y="979972"/>
                  </a:lnTo>
                  <a:lnTo>
                    <a:pt x="3236299" y="979972"/>
                  </a:lnTo>
                  <a:lnTo>
                    <a:pt x="3239641" y="979972"/>
                  </a:lnTo>
                  <a:lnTo>
                    <a:pt x="3274737" y="979972"/>
                  </a:lnTo>
                  <a:lnTo>
                    <a:pt x="3331558" y="979972"/>
                  </a:lnTo>
                  <a:lnTo>
                    <a:pt x="3332393" y="979972"/>
                  </a:lnTo>
                  <a:lnTo>
                    <a:pt x="3334065" y="979972"/>
                  </a:lnTo>
                  <a:lnTo>
                    <a:pt x="3338243" y="979972"/>
                  </a:lnTo>
                  <a:lnTo>
                    <a:pt x="3383365" y="979972"/>
                  </a:lnTo>
                  <a:lnTo>
                    <a:pt x="3402584" y="979972"/>
                  </a:lnTo>
                  <a:lnTo>
                    <a:pt x="3420968" y="979972"/>
                  </a:lnTo>
                  <a:lnTo>
                    <a:pt x="3425146" y="979972"/>
                  </a:lnTo>
                  <a:lnTo>
                    <a:pt x="3438515" y="979972"/>
                  </a:lnTo>
                  <a:lnTo>
                    <a:pt x="3465255" y="979972"/>
                  </a:lnTo>
                  <a:lnTo>
                    <a:pt x="3469433" y="979972"/>
                  </a:lnTo>
                  <a:lnTo>
                    <a:pt x="3486980" y="979972"/>
                  </a:lnTo>
                  <a:lnTo>
                    <a:pt x="3568870" y="979972"/>
                  </a:lnTo>
                  <a:lnTo>
                    <a:pt x="3572212" y="979972"/>
                  </a:lnTo>
                  <a:lnTo>
                    <a:pt x="3613157" y="979972"/>
                  </a:lnTo>
                  <a:lnTo>
                    <a:pt x="3618170" y="979972"/>
                  </a:lnTo>
                  <a:lnTo>
                    <a:pt x="3633211" y="979972"/>
                  </a:lnTo>
                  <a:lnTo>
                    <a:pt x="3635718" y="979972"/>
                  </a:lnTo>
                  <a:lnTo>
                    <a:pt x="3644074" y="979972"/>
                  </a:lnTo>
                  <a:lnTo>
                    <a:pt x="3655773" y="979972"/>
                  </a:lnTo>
                  <a:lnTo>
                    <a:pt x="3664964" y="979972"/>
                  </a:lnTo>
                  <a:lnTo>
                    <a:pt x="3814538" y="979972"/>
                  </a:lnTo>
                  <a:lnTo>
                    <a:pt x="3842948" y="979972"/>
                  </a:lnTo>
                  <a:lnTo>
                    <a:pt x="3880550" y="979972"/>
                  </a:lnTo>
                  <a:lnTo>
                    <a:pt x="3934865" y="979972"/>
                  </a:lnTo>
                  <a:lnTo>
                    <a:pt x="3938207" y="979972"/>
                  </a:lnTo>
                  <a:lnTo>
                    <a:pt x="3996700" y="979972"/>
                  </a:lnTo>
                  <a:lnTo>
                    <a:pt x="4004220" y="979972"/>
                  </a:lnTo>
                  <a:lnTo>
                    <a:pt x="4085274" y="979972"/>
                  </a:lnTo>
                  <a:lnTo>
                    <a:pt x="4138753" y="979972"/>
                  </a:lnTo>
                  <a:lnTo>
                    <a:pt x="4255737" y="979972"/>
                  </a:lnTo>
                  <a:lnTo>
                    <a:pt x="4325093" y="979972"/>
                  </a:lnTo>
                  <a:lnTo>
                    <a:pt x="4381914" y="979972"/>
                  </a:lnTo>
                  <a:lnTo>
                    <a:pt x="4388599" y="979972"/>
                  </a:lnTo>
                  <a:lnTo>
                    <a:pt x="4396119" y="979972"/>
                  </a:lnTo>
                  <a:lnTo>
                    <a:pt x="4513939" y="979972"/>
                  </a:lnTo>
                  <a:lnTo>
                    <a:pt x="4542350" y="1104355"/>
                  </a:lnTo>
                  <a:lnTo>
                    <a:pt x="4556555" y="1104355"/>
                  </a:lnTo>
                  <a:lnTo>
                    <a:pt x="4596664" y="1104355"/>
                  </a:lnTo>
                  <a:lnTo>
                    <a:pt x="4615883" y="1104355"/>
                  </a:lnTo>
                  <a:lnTo>
                    <a:pt x="4685238" y="1104355"/>
                  </a:lnTo>
                  <a:lnTo>
                    <a:pt x="4746238" y="1104355"/>
                  </a:lnTo>
                  <a:lnTo>
                    <a:pt x="4794703" y="1104355"/>
                  </a:lnTo>
                  <a:lnTo>
                    <a:pt x="4795538" y="1104355"/>
                  </a:lnTo>
                  <a:lnTo>
                    <a:pt x="4858209" y="1104355"/>
                  </a:lnTo>
                  <a:lnTo>
                    <a:pt x="4909181" y="1104355"/>
                  </a:lnTo>
                  <a:lnTo>
                    <a:pt x="4958481" y="1104355"/>
                  </a:lnTo>
                  <a:lnTo>
                    <a:pt x="5129780" y="1104355"/>
                  </a:lnTo>
                  <a:lnTo>
                    <a:pt x="5167383" y="1104355"/>
                  </a:lnTo>
                  <a:lnTo>
                    <a:pt x="5331997" y="1104355"/>
                  </a:lnTo>
                  <a:lnTo>
                    <a:pt x="5464023" y="1104355"/>
                  </a:lnTo>
                  <a:lnTo>
                    <a:pt x="5466529" y="1104355"/>
                  </a:lnTo>
                  <a:lnTo>
                    <a:pt x="5488255" y="1104355"/>
                  </a:lnTo>
                  <a:lnTo>
                    <a:pt x="5549254" y="1104355"/>
                  </a:lnTo>
                  <a:lnTo>
                    <a:pt x="5553432" y="1104355"/>
                  </a:lnTo>
                </a:path>
              </a:pathLst>
            </a:custGeom>
          </p:spPr>
          <p:txBody>
            <a:bodyPr/>
            <a:lstStyle/>
            <a:p>
              <a:endParaRPr/>
            </a:p>
          </p:txBody>
        </p:sp>
        <p:sp>
          <p:nvSpPr>
            <p:cNvPr id="9" name="pl8">
              <a:extLst>
                <a:ext uri="{FF2B5EF4-FFF2-40B4-BE49-F238E27FC236}">
                  <a16:creationId xmlns:a16="http://schemas.microsoft.com/office/drawing/2014/main" id="{1A363E46-43C5-5F1A-69E3-AECF8BBFD057}"/>
                </a:ext>
              </a:extLst>
            </p:cNvPr>
            <p:cNvSpPr/>
            <p:nvPr/>
          </p:nvSpPr>
          <p:spPr>
            <a:xfrm>
              <a:off x="2580757" y="1915082"/>
              <a:ext cx="5553432" cy="3870316"/>
            </a:xfrm>
            <a:custGeom>
              <a:avLst/>
              <a:gdLst/>
              <a:ahLst/>
              <a:cxnLst/>
              <a:rect l="0" t="0" r="0" b="0"/>
              <a:pathLst>
                <a:path w="5553432" h="3870316">
                  <a:moveTo>
                    <a:pt x="5553432" y="3870316"/>
                  </a:moveTo>
                  <a:lnTo>
                    <a:pt x="5549254" y="3870316"/>
                  </a:lnTo>
                  <a:lnTo>
                    <a:pt x="5488255" y="3870316"/>
                  </a:lnTo>
                  <a:lnTo>
                    <a:pt x="5466529" y="3870316"/>
                  </a:lnTo>
                  <a:lnTo>
                    <a:pt x="5464023" y="3870316"/>
                  </a:lnTo>
                  <a:lnTo>
                    <a:pt x="5331997" y="3870316"/>
                  </a:lnTo>
                  <a:lnTo>
                    <a:pt x="5167383" y="3870316"/>
                  </a:lnTo>
                  <a:lnTo>
                    <a:pt x="5129780" y="3870316"/>
                  </a:lnTo>
                  <a:lnTo>
                    <a:pt x="4958481" y="3870316"/>
                  </a:lnTo>
                  <a:lnTo>
                    <a:pt x="4909181" y="3870316"/>
                  </a:lnTo>
                  <a:lnTo>
                    <a:pt x="4858209" y="3870316"/>
                  </a:lnTo>
                  <a:lnTo>
                    <a:pt x="4795538" y="3870316"/>
                  </a:lnTo>
                  <a:lnTo>
                    <a:pt x="4794703" y="3870316"/>
                  </a:lnTo>
                  <a:lnTo>
                    <a:pt x="4746238" y="3870316"/>
                  </a:lnTo>
                  <a:lnTo>
                    <a:pt x="4685238" y="3870316"/>
                  </a:lnTo>
                  <a:lnTo>
                    <a:pt x="4615883" y="3870316"/>
                  </a:lnTo>
                  <a:lnTo>
                    <a:pt x="4596664" y="3870316"/>
                  </a:lnTo>
                  <a:lnTo>
                    <a:pt x="4556555" y="3870316"/>
                  </a:lnTo>
                  <a:lnTo>
                    <a:pt x="4542350" y="3870316"/>
                  </a:lnTo>
                  <a:lnTo>
                    <a:pt x="4513939" y="1929421"/>
                  </a:lnTo>
                  <a:lnTo>
                    <a:pt x="4396119" y="1929421"/>
                  </a:lnTo>
                  <a:lnTo>
                    <a:pt x="4388599" y="1929421"/>
                  </a:lnTo>
                  <a:lnTo>
                    <a:pt x="4381914" y="1929421"/>
                  </a:lnTo>
                  <a:lnTo>
                    <a:pt x="4325093" y="1929421"/>
                  </a:lnTo>
                  <a:lnTo>
                    <a:pt x="4255737" y="1929421"/>
                  </a:lnTo>
                  <a:lnTo>
                    <a:pt x="4138753" y="1929421"/>
                  </a:lnTo>
                  <a:lnTo>
                    <a:pt x="4085274" y="1929421"/>
                  </a:lnTo>
                  <a:lnTo>
                    <a:pt x="4004220" y="1929421"/>
                  </a:lnTo>
                  <a:lnTo>
                    <a:pt x="3996700" y="1929421"/>
                  </a:lnTo>
                  <a:lnTo>
                    <a:pt x="3938207" y="1929421"/>
                  </a:lnTo>
                  <a:lnTo>
                    <a:pt x="3934865" y="1929421"/>
                  </a:lnTo>
                  <a:lnTo>
                    <a:pt x="3880550" y="1929421"/>
                  </a:lnTo>
                  <a:lnTo>
                    <a:pt x="3842948" y="1929421"/>
                  </a:lnTo>
                  <a:lnTo>
                    <a:pt x="3814538" y="1929421"/>
                  </a:lnTo>
                  <a:lnTo>
                    <a:pt x="3664964" y="1929421"/>
                  </a:lnTo>
                  <a:lnTo>
                    <a:pt x="3655773" y="1929421"/>
                  </a:lnTo>
                  <a:lnTo>
                    <a:pt x="3644074" y="1929421"/>
                  </a:lnTo>
                  <a:lnTo>
                    <a:pt x="3635718" y="1929421"/>
                  </a:lnTo>
                  <a:lnTo>
                    <a:pt x="3633211" y="1929421"/>
                  </a:lnTo>
                  <a:lnTo>
                    <a:pt x="3618170" y="1929421"/>
                  </a:lnTo>
                  <a:lnTo>
                    <a:pt x="3613157" y="1929421"/>
                  </a:lnTo>
                  <a:lnTo>
                    <a:pt x="3572212" y="1929421"/>
                  </a:lnTo>
                  <a:lnTo>
                    <a:pt x="3568870" y="1929421"/>
                  </a:lnTo>
                  <a:lnTo>
                    <a:pt x="3486980" y="1929421"/>
                  </a:lnTo>
                  <a:lnTo>
                    <a:pt x="3469433" y="1929421"/>
                  </a:lnTo>
                  <a:lnTo>
                    <a:pt x="3465255" y="1929421"/>
                  </a:lnTo>
                  <a:lnTo>
                    <a:pt x="3438515" y="1929421"/>
                  </a:lnTo>
                  <a:lnTo>
                    <a:pt x="3425146" y="1929421"/>
                  </a:lnTo>
                  <a:lnTo>
                    <a:pt x="3420968" y="1929421"/>
                  </a:lnTo>
                  <a:lnTo>
                    <a:pt x="3402584" y="1929421"/>
                  </a:lnTo>
                  <a:lnTo>
                    <a:pt x="3383365" y="1929421"/>
                  </a:lnTo>
                  <a:lnTo>
                    <a:pt x="3338243" y="1929421"/>
                  </a:lnTo>
                  <a:lnTo>
                    <a:pt x="3334065" y="1929421"/>
                  </a:lnTo>
                  <a:lnTo>
                    <a:pt x="3332393" y="1929421"/>
                  </a:lnTo>
                  <a:lnTo>
                    <a:pt x="3331558" y="1929421"/>
                  </a:lnTo>
                  <a:lnTo>
                    <a:pt x="3274737" y="1929421"/>
                  </a:lnTo>
                  <a:lnTo>
                    <a:pt x="3239641" y="1929421"/>
                  </a:lnTo>
                  <a:lnTo>
                    <a:pt x="3236299" y="1929421"/>
                  </a:lnTo>
                  <a:lnTo>
                    <a:pt x="3215409" y="1929421"/>
                  </a:lnTo>
                  <a:lnTo>
                    <a:pt x="3169450" y="1929421"/>
                  </a:lnTo>
                  <a:lnTo>
                    <a:pt x="3166108" y="1929421"/>
                  </a:lnTo>
                  <a:lnTo>
                    <a:pt x="3163601" y="1929421"/>
                  </a:lnTo>
                  <a:lnTo>
                    <a:pt x="3157752" y="1929421"/>
                  </a:lnTo>
                  <a:lnTo>
                    <a:pt x="3145218" y="1929421"/>
                  </a:lnTo>
                  <a:lnTo>
                    <a:pt x="3120150" y="1929421"/>
                  </a:lnTo>
                  <a:lnTo>
                    <a:pt x="3082547" y="1929421"/>
                  </a:lnTo>
                  <a:lnTo>
                    <a:pt x="3080041" y="1929421"/>
                  </a:lnTo>
                  <a:lnTo>
                    <a:pt x="3076698" y="1929421"/>
                  </a:lnTo>
                  <a:lnTo>
                    <a:pt x="3059150" y="1929421"/>
                  </a:lnTo>
                  <a:lnTo>
                    <a:pt x="2982275" y="1929421"/>
                  </a:lnTo>
                  <a:lnTo>
                    <a:pt x="2980604" y="1929421"/>
                  </a:lnTo>
                  <a:lnTo>
                    <a:pt x="2965563" y="1929421"/>
                  </a:lnTo>
                  <a:lnTo>
                    <a:pt x="2960549" y="1929421"/>
                  </a:lnTo>
                  <a:lnTo>
                    <a:pt x="2937152" y="1929421"/>
                  </a:lnTo>
                  <a:lnTo>
                    <a:pt x="2916262" y="1929421"/>
                  </a:lnTo>
                  <a:lnTo>
                    <a:pt x="2887016" y="1929421"/>
                  </a:lnTo>
                  <a:lnTo>
                    <a:pt x="2875317" y="1929421"/>
                  </a:lnTo>
                  <a:lnTo>
                    <a:pt x="2866126" y="1929421"/>
                  </a:lnTo>
                  <a:lnTo>
                    <a:pt x="2832701" y="1929421"/>
                  </a:lnTo>
                  <a:lnTo>
                    <a:pt x="2754155" y="1929421"/>
                  </a:lnTo>
                  <a:lnTo>
                    <a:pt x="2742456" y="1929421"/>
                  </a:lnTo>
                  <a:lnTo>
                    <a:pt x="2733264" y="1929421"/>
                  </a:lnTo>
                  <a:lnTo>
                    <a:pt x="2719895" y="1929421"/>
                  </a:lnTo>
                  <a:lnTo>
                    <a:pt x="2704854" y="1929421"/>
                  </a:lnTo>
                  <a:lnTo>
                    <a:pt x="2662238" y="1929421"/>
                  </a:lnTo>
                  <a:lnTo>
                    <a:pt x="2658896" y="1929421"/>
                  </a:lnTo>
                  <a:lnTo>
                    <a:pt x="2648033" y="1929421"/>
                  </a:lnTo>
                  <a:lnTo>
                    <a:pt x="2639677" y="1929421"/>
                  </a:lnTo>
                  <a:lnTo>
                    <a:pt x="2638841" y="1929421"/>
                  </a:lnTo>
                  <a:lnTo>
                    <a:pt x="2632156" y="1929421"/>
                  </a:lnTo>
                  <a:lnTo>
                    <a:pt x="2610430" y="1929421"/>
                  </a:lnTo>
                  <a:lnTo>
                    <a:pt x="2593718" y="1929421"/>
                  </a:lnTo>
                  <a:lnTo>
                    <a:pt x="2582020" y="1929421"/>
                  </a:lnTo>
                  <a:lnTo>
                    <a:pt x="2566979" y="1929421"/>
                  </a:lnTo>
                  <a:lnTo>
                    <a:pt x="2543582" y="1929421"/>
                  </a:lnTo>
                  <a:lnTo>
                    <a:pt x="2535226" y="1929421"/>
                  </a:lnTo>
                  <a:lnTo>
                    <a:pt x="2512665" y="1929421"/>
                  </a:lnTo>
                  <a:lnTo>
                    <a:pt x="2458350" y="1929421"/>
                  </a:lnTo>
                  <a:lnTo>
                    <a:pt x="2444981" y="1929421"/>
                  </a:lnTo>
                  <a:lnTo>
                    <a:pt x="2429104" y="1929421"/>
                  </a:lnTo>
                  <a:lnTo>
                    <a:pt x="2414063" y="1929421"/>
                  </a:lnTo>
                  <a:lnTo>
                    <a:pt x="2392337" y="1929421"/>
                  </a:lnTo>
                  <a:lnTo>
                    <a:pt x="2372283" y="1929421"/>
                  </a:lnTo>
                  <a:lnTo>
                    <a:pt x="2361420" y="1929421"/>
                  </a:lnTo>
                  <a:lnTo>
                    <a:pt x="2353064" y="1929421"/>
                  </a:lnTo>
                  <a:lnTo>
                    <a:pt x="2343037" y="1929421"/>
                  </a:lnTo>
                  <a:lnTo>
                    <a:pt x="2322147" y="1929421"/>
                  </a:lnTo>
                  <a:lnTo>
                    <a:pt x="2305435" y="1929421"/>
                  </a:lnTo>
                  <a:lnTo>
                    <a:pt x="2303763" y="1929421"/>
                  </a:lnTo>
                  <a:lnTo>
                    <a:pt x="2296243" y="1929421"/>
                  </a:lnTo>
                  <a:lnTo>
                    <a:pt x="2256134" y="1929421"/>
                  </a:lnTo>
                  <a:lnTo>
                    <a:pt x="2244435" y="1929421"/>
                  </a:lnTo>
                  <a:lnTo>
                    <a:pt x="2231901" y="1929421"/>
                  </a:lnTo>
                  <a:lnTo>
                    <a:pt x="2231066" y="1929421"/>
                  </a:lnTo>
                  <a:lnTo>
                    <a:pt x="2194299" y="1929421"/>
                  </a:lnTo>
                  <a:lnTo>
                    <a:pt x="2192628" y="1929421"/>
                  </a:lnTo>
                  <a:lnTo>
                    <a:pt x="2191792" y="1929421"/>
                  </a:lnTo>
                  <a:lnTo>
                    <a:pt x="2189285" y="1776257"/>
                  </a:lnTo>
                  <a:lnTo>
                    <a:pt x="2186779" y="1776257"/>
                  </a:lnTo>
                  <a:lnTo>
                    <a:pt x="2185943" y="1776257"/>
                  </a:lnTo>
                  <a:lnTo>
                    <a:pt x="2173409" y="1776257"/>
                  </a:lnTo>
                  <a:lnTo>
                    <a:pt x="2166724" y="1776257"/>
                  </a:lnTo>
                  <a:lnTo>
                    <a:pt x="2159204" y="1776257"/>
                  </a:lnTo>
                  <a:lnTo>
                    <a:pt x="2135807" y="1629172"/>
                  </a:lnTo>
                  <a:lnTo>
                    <a:pt x="2119930" y="1629172"/>
                  </a:lnTo>
                  <a:lnTo>
                    <a:pt x="2109903" y="1629172"/>
                  </a:lnTo>
                  <a:lnTo>
                    <a:pt x="2106560" y="1629172"/>
                  </a:lnTo>
                  <a:lnTo>
                    <a:pt x="2069794" y="1629172"/>
                  </a:lnTo>
                  <a:lnTo>
                    <a:pt x="2064780" y="1629172"/>
                  </a:lnTo>
                  <a:lnTo>
                    <a:pt x="2058931" y="1629172"/>
                  </a:lnTo>
                  <a:lnTo>
                    <a:pt x="2053917" y="1629172"/>
                  </a:lnTo>
                  <a:lnTo>
                    <a:pt x="1955316" y="1629172"/>
                  </a:lnTo>
                  <a:lnTo>
                    <a:pt x="1941111" y="1629172"/>
                  </a:lnTo>
                  <a:lnTo>
                    <a:pt x="1935261" y="1629172"/>
                  </a:lnTo>
                  <a:lnTo>
                    <a:pt x="1931083" y="1629172"/>
                  </a:lnTo>
                  <a:lnTo>
                    <a:pt x="1914371" y="1629172"/>
                  </a:lnTo>
                  <a:lnTo>
                    <a:pt x="1902673" y="1629172"/>
                  </a:lnTo>
                  <a:lnTo>
                    <a:pt x="1898495" y="1629172"/>
                  </a:lnTo>
                  <a:lnTo>
                    <a:pt x="1895988" y="1498631"/>
                  </a:lnTo>
                  <a:lnTo>
                    <a:pt x="1886796" y="1498631"/>
                  </a:lnTo>
                  <a:lnTo>
                    <a:pt x="1880111" y="1498631"/>
                  </a:lnTo>
                  <a:lnTo>
                    <a:pt x="1877605" y="1498631"/>
                  </a:lnTo>
                  <a:lnTo>
                    <a:pt x="1866742" y="1498631"/>
                  </a:lnTo>
                  <a:lnTo>
                    <a:pt x="1854208" y="1498631"/>
                  </a:lnTo>
                  <a:lnTo>
                    <a:pt x="1843345" y="1498631"/>
                  </a:lnTo>
                  <a:lnTo>
                    <a:pt x="1825797" y="1498631"/>
                  </a:lnTo>
                  <a:lnTo>
                    <a:pt x="1816605" y="1498631"/>
                  </a:lnTo>
                  <a:lnTo>
                    <a:pt x="1811592" y="1498631"/>
                  </a:lnTo>
                  <a:lnTo>
                    <a:pt x="1774825" y="1375804"/>
                  </a:lnTo>
                  <a:lnTo>
                    <a:pt x="1768140" y="1375804"/>
                  </a:lnTo>
                  <a:lnTo>
                    <a:pt x="1753099" y="1375804"/>
                  </a:lnTo>
                  <a:lnTo>
                    <a:pt x="1739730" y="1375804"/>
                  </a:lnTo>
                  <a:lnTo>
                    <a:pt x="1719675" y="1375804"/>
                  </a:lnTo>
                  <a:lnTo>
                    <a:pt x="1716333" y="1375804"/>
                  </a:lnTo>
                  <a:lnTo>
                    <a:pt x="1707977" y="1375804"/>
                  </a:lnTo>
                  <a:lnTo>
                    <a:pt x="1700456" y="1375804"/>
                  </a:lnTo>
                  <a:lnTo>
                    <a:pt x="1693771" y="1375804"/>
                  </a:lnTo>
                  <a:lnTo>
                    <a:pt x="1687922" y="1375804"/>
                  </a:lnTo>
                  <a:lnTo>
                    <a:pt x="1681237" y="1259636"/>
                  </a:lnTo>
                  <a:lnTo>
                    <a:pt x="1675388" y="1259636"/>
                  </a:lnTo>
                  <a:lnTo>
                    <a:pt x="1623581" y="1259636"/>
                  </a:lnTo>
                  <a:lnTo>
                    <a:pt x="1620238" y="1259636"/>
                  </a:lnTo>
                  <a:lnTo>
                    <a:pt x="1585143" y="1259636"/>
                  </a:lnTo>
                  <a:lnTo>
                    <a:pt x="1574280" y="1259636"/>
                  </a:lnTo>
                  <a:lnTo>
                    <a:pt x="1545869" y="1259636"/>
                  </a:lnTo>
                  <a:lnTo>
                    <a:pt x="1517459" y="1259636"/>
                  </a:lnTo>
                  <a:lnTo>
                    <a:pt x="1480692" y="1259636"/>
                  </a:lnTo>
                  <a:lnTo>
                    <a:pt x="1479021" y="1259636"/>
                  </a:lnTo>
                  <a:lnTo>
                    <a:pt x="1445597" y="1259636"/>
                  </a:lnTo>
                  <a:lnTo>
                    <a:pt x="1437241" y="1259636"/>
                  </a:lnTo>
                  <a:lnTo>
                    <a:pt x="1422200" y="1259636"/>
                  </a:lnTo>
                  <a:lnTo>
                    <a:pt x="1394625" y="1259636"/>
                  </a:lnTo>
                  <a:lnTo>
                    <a:pt x="1382091" y="1259636"/>
                  </a:lnTo>
                  <a:lnTo>
                    <a:pt x="1377077" y="1259636"/>
                  </a:lnTo>
                  <a:lnTo>
                    <a:pt x="1370392" y="1259636"/>
                  </a:lnTo>
                  <a:lnTo>
                    <a:pt x="1353680" y="1259636"/>
                  </a:lnTo>
                  <a:lnTo>
                    <a:pt x="1341146" y="1259636"/>
                  </a:lnTo>
                  <a:lnTo>
                    <a:pt x="1340310" y="1157027"/>
                  </a:lnTo>
                  <a:lnTo>
                    <a:pt x="1339475" y="1157027"/>
                  </a:lnTo>
                  <a:lnTo>
                    <a:pt x="1331119" y="1157027"/>
                  </a:lnTo>
                  <a:lnTo>
                    <a:pt x="1329448" y="1157027"/>
                  </a:lnTo>
                  <a:lnTo>
                    <a:pt x="1326941" y="1157027"/>
                  </a:lnTo>
                  <a:lnTo>
                    <a:pt x="1322763" y="1157027"/>
                  </a:lnTo>
                  <a:lnTo>
                    <a:pt x="1295188" y="1157027"/>
                  </a:lnTo>
                  <a:lnTo>
                    <a:pt x="1291010" y="1157027"/>
                  </a:lnTo>
                  <a:lnTo>
                    <a:pt x="1246723" y="1157027"/>
                  </a:lnTo>
                  <a:lnTo>
                    <a:pt x="1204942" y="1157027"/>
                  </a:lnTo>
                  <a:lnTo>
                    <a:pt x="1167340" y="1157027"/>
                  </a:lnTo>
                  <a:lnTo>
                    <a:pt x="1159820" y="1157027"/>
                  </a:lnTo>
                  <a:lnTo>
                    <a:pt x="1150628" y="1157027"/>
                  </a:lnTo>
                  <a:lnTo>
                    <a:pt x="1126395" y="1061254"/>
                  </a:lnTo>
                  <a:lnTo>
                    <a:pt x="1101327" y="1061254"/>
                  </a:lnTo>
                  <a:lnTo>
                    <a:pt x="1079602" y="1061254"/>
                  </a:lnTo>
                  <a:lnTo>
                    <a:pt x="1077930" y="964809"/>
                  </a:lnTo>
                  <a:lnTo>
                    <a:pt x="1054533" y="964809"/>
                  </a:lnTo>
                  <a:lnTo>
                    <a:pt x="1043671" y="964809"/>
                  </a:lnTo>
                  <a:lnTo>
                    <a:pt x="1042835" y="964809"/>
                  </a:lnTo>
                  <a:lnTo>
                    <a:pt x="1037821" y="964809"/>
                  </a:lnTo>
                  <a:lnTo>
                    <a:pt x="1033643" y="964809"/>
                  </a:lnTo>
                  <a:lnTo>
                    <a:pt x="1031136" y="964809"/>
                  </a:lnTo>
                  <a:lnTo>
                    <a:pt x="970137" y="964809"/>
                  </a:lnTo>
                  <a:lnTo>
                    <a:pt x="965959" y="964809"/>
                  </a:lnTo>
                  <a:lnTo>
                    <a:pt x="932535" y="964809"/>
                  </a:lnTo>
                  <a:lnTo>
                    <a:pt x="907467" y="964809"/>
                  </a:lnTo>
                  <a:lnTo>
                    <a:pt x="895768" y="964809"/>
                  </a:lnTo>
                  <a:lnTo>
                    <a:pt x="883234" y="964809"/>
                  </a:lnTo>
                  <a:lnTo>
                    <a:pt x="871536" y="964809"/>
                  </a:lnTo>
                  <a:lnTo>
                    <a:pt x="870700" y="964809"/>
                  </a:lnTo>
                  <a:lnTo>
                    <a:pt x="867358" y="964809"/>
                  </a:lnTo>
                  <a:lnTo>
                    <a:pt x="861509" y="964809"/>
                  </a:lnTo>
                  <a:lnTo>
                    <a:pt x="831427" y="964809"/>
                  </a:lnTo>
                  <a:lnTo>
                    <a:pt x="794660" y="964809"/>
                  </a:lnTo>
                  <a:lnTo>
                    <a:pt x="772934" y="964809"/>
                  </a:lnTo>
                  <a:lnTo>
                    <a:pt x="765414" y="964809"/>
                  </a:lnTo>
                  <a:lnTo>
                    <a:pt x="758729" y="964809"/>
                  </a:lnTo>
                  <a:lnTo>
                    <a:pt x="752044" y="964809"/>
                  </a:lnTo>
                  <a:lnTo>
                    <a:pt x="737003" y="964809"/>
                  </a:lnTo>
                  <a:lnTo>
                    <a:pt x="702744" y="964809"/>
                  </a:lnTo>
                  <a:lnTo>
                    <a:pt x="681853" y="964809"/>
                  </a:lnTo>
                  <a:lnTo>
                    <a:pt x="667648" y="964809"/>
                  </a:lnTo>
                  <a:lnTo>
                    <a:pt x="658456" y="964809"/>
                  </a:lnTo>
                  <a:lnTo>
                    <a:pt x="657621" y="883179"/>
                  </a:lnTo>
                  <a:lnTo>
                    <a:pt x="633388" y="883179"/>
                  </a:lnTo>
                  <a:lnTo>
                    <a:pt x="626703" y="883179"/>
                  </a:lnTo>
                  <a:lnTo>
                    <a:pt x="605813" y="883179"/>
                  </a:lnTo>
                  <a:lnTo>
                    <a:pt x="583252" y="883179"/>
                  </a:lnTo>
                  <a:lnTo>
                    <a:pt x="576567" y="883179"/>
                  </a:lnTo>
                  <a:lnTo>
                    <a:pt x="569047" y="803130"/>
                  </a:lnTo>
                  <a:lnTo>
                    <a:pt x="542307" y="803130"/>
                  </a:lnTo>
                  <a:lnTo>
                    <a:pt x="541472" y="722011"/>
                  </a:lnTo>
                  <a:lnTo>
                    <a:pt x="519746" y="722011"/>
                  </a:lnTo>
                  <a:lnTo>
                    <a:pt x="517239" y="722011"/>
                  </a:lnTo>
                  <a:lnTo>
                    <a:pt x="503869" y="722011"/>
                  </a:lnTo>
                  <a:lnTo>
                    <a:pt x="502198" y="722011"/>
                  </a:lnTo>
                  <a:lnTo>
                    <a:pt x="494678" y="722011"/>
                  </a:lnTo>
                  <a:lnTo>
                    <a:pt x="487157" y="722011"/>
                  </a:lnTo>
                  <a:lnTo>
                    <a:pt x="485486" y="722011"/>
                  </a:lnTo>
                  <a:lnTo>
                    <a:pt x="459582" y="722011"/>
                  </a:lnTo>
                  <a:lnTo>
                    <a:pt x="442035" y="722011"/>
                  </a:lnTo>
                  <a:lnTo>
                    <a:pt x="440363" y="722011"/>
                  </a:lnTo>
                  <a:lnTo>
                    <a:pt x="436185" y="722011"/>
                  </a:lnTo>
                  <a:lnTo>
                    <a:pt x="434514" y="722011"/>
                  </a:lnTo>
                  <a:lnTo>
                    <a:pt x="430336" y="722011"/>
                  </a:lnTo>
                  <a:lnTo>
                    <a:pt x="421145" y="722011"/>
                  </a:lnTo>
                  <a:lnTo>
                    <a:pt x="420309" y="722011"/>
                  </a:lnTo>
                  <a:lnTo>
                    <a:pt x="403597" y="722011"/>
                  </a:lnTo>
                  <a:lnTo>
                    <a:pt x="391063" y="722011"/>
                  </a:lnTo>
                  <a:lnTo>
                    <a:pt x="373515" y="722011"/>
                  </a:lnTo>
                  <a:lnTo>
                    <a:pt x="371844" y="722011"/>
                  </a:lnTo>
                  <a:lnTo>
                    <a:pt x="341762" y="722011"/>
                  </a:lnTo>
                  <a:lnTo>
                    <a:pt x="330899" y="722011"/>
                  </a:lnTo>
                  <a:lnTo>
                    <a:pt x="320036" y="722011"/>
                  </a:lnTo>
                  <a:lnTo>
                    <a:pt x="310009" y="722011"/>
                  </a:lnTo>
                  <a:lnTo>
                    <a:pt x="303324" y="722011"/>
                  </a:lnTo>
                  <a:lnTo>
                    <a:pt x="302489" y="722011"/>
                  </a:lnTo>
                  <a:lnTo>
                    <a:pt x="301653" y="722011"/>
                  </a:lnTo>
                  <a:lnTo>
                    <a:pt x="295804" y="650951"/>
                  </a:lnTo>
                  <a:lnTo>
                    <a:pt x="269064" y="650951"/>
                  </a:lnTo>
                  <a:lnTo>
                    <a:pt x="264886" y="579072"/>
                  </a:lnTo>
                  <a:lnTo>
                    <a:pt x="259873" y="579072"/>
                  </a:lnTo>
                  <a:lnTo>
                    <a:pt x="255695" y="579072"/>
                  </a:lnTo>
                  <a:lnTo>
                    <a:pt x="249010" y="579072"/>
                  </a:lnTo>
                  <a:lnTo>
                    <a:pt x="242325" y="579072"/>
                  </a:lnTo>
                  <a:lnTo>
                    <a:pt x="227284" y="579072"/>
                  </a:lnTo>
                  <a:lnTo>
                    <a:pt x="225613" y="579072"/>
                  </a:lnTo>
                  <a:lnTo>
                    <a:pt x="220599" y="579072"/>
                  </a:lnTo>
                  <a:lnTo>
                    <a:pt x="202216" y="579072"/>
                  </a:lnTo>
                  <a:lnTo>
                    <a:pt x="200545" y="509001"/>
                  </a:lnTo>
                  <a:lnTo>
                    <a:pt x="199709" y="437427"/>
                  </a:lnTo>
                  <a:lnTo>
                    <a:pt x="196367" y="437427"/>
                  </a:lnTo>
                  <a:lnTo>
                    <a:pt x="194696" y="437427"/>
                  </a:lnTo>
                  <a:lnTo>
                    <a:pt x="192189" y="437427"/>
                  </a:lnTo>
                  <a:lnTo>
                    <a:pt x="190518" y="437427"/>
                  </a:lnTo>
                  <a:lnTo>
                    <a:pt x="184668" y="437427"/>
                  </a:lnTo>
                  <a:lnTo>
                    <a:pt x="172134" y="437427"/>
                  </a:lnTo>
                  <a:lnTo>
                    <a:pt x="161271" y="437427"/>
                  </a:lnTo>
                  <a:lnTo>
                    <a:pt x="157929" y="437427"/>
                  </a:lnTo>
                  <a:lnTo>
                    <a:pt x="154586" y="437427"/>
                  </a:lnTo>
                  <a:lnTo>
                    <a:pt x="153751" y="437427"/>
                  </a:lnTo>
                  <a:lnTo>
                    <a:pt x="150408" y="437427"/>
                  </a:lnTo>
                  <a:lnTo>
                    <a:pt x="149573" y="369669"/>
                  </a:lnTo>
                  <a:lnTo>
                    <a:pt x="137874" y="369669"/>
                  </a:lnTo>
                  <a:lnTo>
                    <a:pt x="136203" y="369669"/>
                  </a:lnTo>
                  <a:lnTo>
                    <a:pt x="135368" y="301033"/>
                  </a:lnTo>
                  <a:lnTo>
                    <a:pt x="124505" y="301033"/>
                  </a:lnTo>
                  <a:lnTo>
                    <a:pt x="122833" y="301033"/>
                  </a:lnTo>
                  <a:lnTo>
                    <a:pt x="116149" y="231120"/>
                  </a:lnTo>
                  <a:lnTo>
                    <a:pt x="112806" y="231120"/>
                  </a:lnTo>
                  <a:lnTo>
                    <a:pt x="110299" y="231120"/>
                  </a:lnTo>
                  <a:lnTo>
                    <a:pt x="107793" y="231120"/>
                  </a:lnTo>
                  <a:lnTo>
                    <a:pt x="102779" y="231120"/>
                  </a:lnTo>
                  <a:lnTo>
                    <a:pt x="101108" y="231120"/>
                  </a:lnTo>
                  <a:lnTo>
                    <a:pt x="91916" y="231120"/>
                  </a:lnTo>
                  <a:lnTo>
                    <a:pt x="89409" y="231120"/>
                  </a:lnTo>
                  <a:lnTo>
                    <a:pt x="85231" y="231120"/>
                  </a:lnTo>
                  <a:lnTo>
                    <a:pt x="80218" y="231120"/>
                  </a:lnTo>
                  <a:lnTo>
                    <a:pt x="72697" y="231120"/>
                  </a:lnTo>
                  <a:lnTo>
                    <a:pt x="64341" y="231120"/>
                  </a:lnTo>
                  <a:lnTo>
                    <a:pt x="60999" y="231120"/>
                  </a:lnTo>
                  <a:lnTo>
                    <a:pt x="56821" y="231120"/>
                  </a:lnTo>
                  <a:lnTo>
                    <a:pt x="52643" y="231120"/>
                  </a:lnTo>
                  <a:lnTo>
                    <a:pt x="47629" y="231120"/>
                  </a:lnTo>
                  <a:lnTo>
                    <a:pt x="45958" y="231120"/>
                  </a:lnTo>
                  <a:lnTo>
                    <a:pt x="44287" y="166805"/>
                  </a:lnTo>
                  <a:lnTo>
                    <a:pt x="43451" y="166805"/>
                  </a:lnTo>
                  <a:lnTo>
                    <a:pt x="31753" y="166805"/>
                  </a:lnTo>
                  <a:lnTo>
                    <a:pt x="30917" y="166805"/>
                  </a:lnTo>
                  <a:lnTo>
                    <a:pt x="29246" y="166805"/>
                  </a:lnTo>
                  <a:lnTo>
                    <a:pt x="26739" y="166805"/>
                  </a:lnTo>
                  <a:lnTo>
                    <a:pt x="23396" y="166805"/>
                  </a:lnTo>
                  <a:lnTo>
                    <a:pt x="19218" y="104279"/>
                  </a:lnTo>
                  <a:lnTo>
                    <a:pt x="18383" y="104279"/>
                  </a:lnTo>
                  <a:lnTo>
                    <a:pt x="15876" y="104279"/>
                  </a:lnTo>
                  <a:lnTo>
                    <a:pt x="14205" y="104279"/>
                  </a:lnTo>
                  <a:lnTo>
                    <a:pt x="11698" y="44769"/>
                  </a:lnTo>
                  <a:lnTo>
                    <a:pt x="10862" y="0"/>
                  </a:lnTo>
                  <a:lnTo>
                    <a:pt x="9191" y="0"/>
                  </a:lnTo>
                  <a:lnTo>
                    <a:pt x="5849" y="0"/>
                  </a:lnTo>
                  <a:lnTo>
                    <a:pt x="5013" y="0"/>
                  </a:lnTo>
                  <a:lnTo>
                    <a:pt x="4178" y="0"/>
                  </a:lnTo>
                  <a:lnTo>
                    <a:pt x="835" y="0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/>
            </a:p>
          </p:txBody>
        </p:sp>
        <p:sp>
          <p:nvSpPr>
            <p:cNvPr id="10" name="pl9">
              <a:extLst>
                <a:ext uri="{FF2B5EF4-FFF2-40B4-BE49-F238E27FC236}">
                  <a16:creationId xmlns:a16="http://schemas.microsoft.com/office/drawing/2014/main" id="{E7601D91-B332-BDCC-025F-32B4CF80FC65}"/>
                </a:ext>
              </a:extLst>
            </p:cNvPr>
            <p:cNvSpPr/>
            <p:nvPr/>
          </p:nvSpPr>
          <p:spPr>
            <a:xfrm>
              <a:off x="2583264" y="1609892"/>
              <a:ext cx="6033070" cy="208960"/>
            </a:xfrm>
            <a:custGeom>
              <a:avLst/>
              <a:gdLst/>
              <a:ahLst/>
              <a:cxnLst/>
              <a:rect l="0" t="0" r="0" b="0"/>
              <a:pathLst>
                <a:path w="6033070" h="208960">
                  <a:moveTo>
                    <a:pt x="0" y="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1671" y="0"/>
                  </a:lnTo>
                  <a:lnTo>
                    <a:pt x="1671" y="0"/>
                  </a:lnTo>
                  <a:lnTo>
                    <a:pt x="2506" y="0"/>
                  </a:lnTo>
                  <a:lnTo>
                    <a:pt x="2506" y="0"/>
                  </a:lnTo>
                  <a:lnTo>
                    <a:pt x="3342" y="0"/>
                  </a:lnTo>
                  <a:lnTo>
                    <a:pt x="3342" y="0"/>
                  </a:lnTo>
                  <a:lnTo>
                    <a:pt x="4178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5849" y="0"/>
                  </a:lnTo>
                  <a:lnTo>
                    <a:pt x="6684" y="0"/>
                  </a:lnTo>
                  <a:lnTo>
                    <a:pt x="6684" y="0"/>
                  </a:lnTo>
                  <a:lnTo>
                    <a:pt x="7520" y="0"/>
                  </a:lnTo>
                  <a:lnTo>
                    <a:pt x="7520" y="0"/>
                  </a:lnTo>
                  <a:lnTo>
                    <a:pt x="8356" y="0"/>
                  </a:lnTo>
                  <a:lnTo>
                    <a:pt x="8356" y="0"/>
                  </a:lnTo>
                  <a:lnTo>
                    <a:pt x="9191" y="0"/>
                  </a:lnTo>
                  <a:lnTo>
                    <a:pt x="9191" y="0"/>
                  </a:lnTo>
                  <a:lnTo>
                    <a:pt x="10027" y="0"/>
                  </a:lnTo>
                  <a:lnTo>
                    <a:pt x="10027" y="0"/>
                  </a:lnTo>
                  <a:lnTo>
                    <a:pt x="10862" y="0"/>
                  </a:lnTo>
                  <a:lnTo>
                    <a:pt x="10862" y="0"/>
                  </a:lnTo>
                  <a:lnTo>
                    <a:pt x="11698" y="0"/>
                  </a:lnTo>
                  <a:lnTo>
                    <a:pt x="11698" y="0"/>
                  </a:lnTo>
                  <a:lnTo>
                    <a:pt x="12534" y="0"/>
                  </a:lnTo>
                  <a:lnTo>
                    <a:pt x="12534" y="0"/>
                  </a:lnTo>
                  <a:lnTo>
                    <a:pt x="13369" y="0"/>
                  </a:lnTo>
                  <a:lnTo>
                    <a:pt x="13369" y="0"/>
                  </a:lnTo>
                  <a:lnTo>
                    <a:pt x="14205" y="0"/>
                  </a:lnTo>
                  <a:lnTo>
                    <a:pt x="14205" y="0"/>
                  </a:lnTo>
                  <a:lnTo>
                    <a:pt x="15040" y="0"/>
                  </a:lnTo>
                  <a:lnTo>
                    <a:pt x="15040" y="0"/>
                  </a:lnTo>
                  <a:lnTo>
                    <a:pt x="15876" y="0"/>
                  </a:lnTo>
                  <a:lnTo>
                    <a:pt x="15876" y="0"/>
                  </a:lnTo>
                  <a:lnTo>
                    <a:pt x="16712" y="0"/>
                  </a:lnTo>
                  <a:lnTo>
                    <a:pt x="16712" y="0"/>
                  </a:lnTo>
                  <a:lnTo>
                    <a:pt x="17547" y="0"/>
                  </a:lnTo>
                  <a:lnTo>
                    <a:pt x="17547" y="0"/>
                  </a:lnTo>
                  <a:lnTo>
                    <a:pt x="18383" y="0"/>
                  </a:lnTo>
                  <a:lnTo>
                    <a:pt x="18383" y="0"/>
                  </a:lnTo>
                  <a:lnTo>
                    <a:pt x="19218" y="0"/>
                  </a:lnTo>
                  <a:lnTo>
                    <a:pt x="19218" y="0"/>
                  </a:lnTo>
                  <a:lnTo>
                    <a:pt x="20054" y="0"/>
                  </a:lnTo>
                  <a:lnTo>
                    <a:pt x="20054" y="0"/>
                  </a:lnTo>
                  <a:lnTo>
                    <a:pt x="20890" y="0"/>
                  </a:lnTo>
                  <a:lnTo>
                    <a:pt x="20890" y="0"/>
                  </a:lnTo>
                  <a:lnTo>
                    <a:pt x="21725" y="0"/>
                  </a:lnTo>
                  <a:lnTo>
                    <a:pt x="21725" y="0"/>
                  </a:lnTo>
                  <a:lnTo>
                    <a:pt x="22561" y="0"/>
                  </a:lnTo>
                  <a:lnTo>
                    <a:pt x="22561" y="0"/>
                  </a:lnTo>
                  <a:lnTo>
                    <a:pt x="23396" y="0"/>
                  </a:lnTo>
                  <a:lnTo>
                    <a:pt x="23396" y="0"/>
                  </a:lnTo>
                  <a:lnTo>
                    <a:pt x="24232" y="0"/>
                  </a:lnTo>
                  <a:lnTo>
                    <a:pt x="24232" y="0"/>
                  </a:lnTo>
                  <a:lnTo>
                    <a:pt x="25068" y="0"/>
                  </a:lnTo>
                  <a:lnTo>
                    <a:pt x="25068" y="0"/>
                  </a:lnTo>
                  <a:lnTo>
                    <a:pt x="25903" y="0"/>
                  </a:lnTo>
                  <a:lnTo>
                    <a:pt x="25903" y="0"/>
                  </a:lnTo>
                  <a:lnTo>
                    <a:pt x="26739" y="0"/>
                  </a:lnTo>
                  <a:lnTo>
                    <a:pt x="26739" y="0"/>
                  </a:lnTo>
                  <a:lnTo>
                    <a:pt x="27574" y="0"/>
                  </a:lnTo>
                  <a:lnTo>
                    <a:pt x="27574" y="0"/>
                  </a:lnTo>
                  <a:lnTo>
                    <a:pt x="28410" y="0"/>
                  </a:lnTo>
                  <a:lnTo>
                    <a:pt x="28410" y="2772"/>
                  </a:lnTo>
                  <a:lnTo>
                    <a:pt x="29246" y="2772"/>
                  </a:lnTo>
                  <a:lnTo>
                    <a:pt x="29246" y="2772"/>
                  </a:lnTo>
                  <a:lnTo>
                    <a:pt x="30081" y="2772"/>
                  </a:lnTo>
                  <a:lnTo>
                    <a:pt x="30081" y="2772"/>
                  </a:lnTo>
                  <a:lnTo>
                    <a:pt x="30917" y="2772"/>
                  </a:lnTo>
                  <a:lnTo>
                    <a:pt x="30917" y="2772"/>
                  </a:lnTo>
                  <a:lnTo>
                    <a:pt x="31753" y="2772"/>
                  </a:lnTo>
                  <a:lnTo>
                    <a:pt x="31753" y="2772"/>
                  </a:lnTo>
                  <a:lnTo>
                    <a:pt x="32588" y="2772"/>
                  </a:lnTo>
                  <a:lnTo>
                    <a:pt x="32588" y="2772"/>
                  </a:lnTo>
                  <a:lnTo>
                    <a:pt x="33424" y="2772"/>
                  </a:lnTo>
                  <a:lnTo>
                    <a:pt x="33424" y="2772"/>
                  </a:lnTo>
                  <a:lnTo>
                    <a:pt x="34259" y="2772"/>
                  </a:lnTo>
                  <a:lnTo>
                    <a:pt x="34259" y="2772"/>
                  </a:lnTo>
                  <a:lnTo>
                    <a:pt x="35095" y="2772"/>
                  </a:lnTo>
                  <a:lnTo>
                    <a:pt x="35095" y="5611"/>
                  </a:lnTo>
                  <a:lnTo>
                    <a:pt x="35931" y="5611"/>
                  </a:lnTo>
                  <a:lnTo>
                    <a:pt x="35931" y="5611"/>
                  </a:lnTo>
                  <a:lnTo>
                    <a:pt x="36766" y="5611"/>
                  </a:lnTo>
                  <a:lnTo>
                    <a:pt x="36766" y="5611"/>
                  </a:lnTo>
                  <a:lnTo>
                    <a:pt x="37602" y="5611"/>
                  </a:lnTo>
                  <a:lnTo>
                    <a:pt x="37602" y="5611"/>
                  </a:lnTo>
                  <a:lnTo>
                    <a:pt x="38437" y="5611"/>
                  </a:lnTo>
                  <a:lnTo>
                    <a:pt x="38437" y="5611"/>
                  </a:lnTo>
                  <a:lnTo>
                    <a:pt x="39273" y="5611"/>
                  </a:lnTo>
                  <a:lnTo>
                    <a:pt x="39273" y="5611"/>
                  </a:lnTo>
                  <a:lnTo>
                    <a:pt x="40109" y="5611"/>
                  </a:lnTo>
                  <a:lnTo>
                    <a:pt x="40109" y="5611"/>
                  </a:lnTo>
                  <a:lnTo>
                    <a:pt x="40944" y="5611"/>
                  </a:lnTo>
                  <a:lnTo>
                    <a:pt x="40944" y="5611"/>
                  </a:lnTo>
                  <a:lnTo>
                    <a:pt x="41780" y="5611"/>
                  </a:lnTo>
                  <a:lnTo>
                    <a:pt x="41780" y="5611"/>
                  </a:lnTo>
                  <a:lnTo>
                    <a:pt x="42615" y="5611"/>
                  </a:lnTo>
                  <a:lnTo>
                    <a:pt x="42615" y="5611"/>
                  </a:lnTo>
                  <a:lnTo>
                    <a:pt x="43451" y="5611"/>
                  </a:lnTo>
                  <a:lnTo>
                    <a:pt x="43451" y="5611"/>
                  </a:lnTo>
                  <a:lnTo>
                    <a:pt x="44287" y="5611"/>
                  </a:lnTo>
                  <a:lnTo>
                    <a:pt x="44287" y="5611"/>
                  </a:lnTo>
                  <a:lnTo>
                    <a:pt x="45122" y="5611"/>
                  </a:lnTo>
                  <a:lnTo>
                    <a:pt x="45122" y="5611"/>
                  </a:lnTo>
                  <a:lnTo>
                    <a:pt x="45958" y="5611"/>
                  </a:lnTo>
                  <a:lnTo>
                    <a:pt x="45958" y="5611"/>
                  </a:lnTo>
                  <a:lnTo>
                    <a:pt x="46793" y="5611"/>
                  </a:lnTo>
                  <a:lnTo>
                    <a:pt x="46793" y="5611"/>
                  </a:lnTo>
                  <a:lnTo>
                    <a:pt x="47629" y="5611"/>
                  </a:lnTo>
                  <a:lnTo>
                    <a:pt x="47629" y="5611"/>
                  </a:lnTo>
                  <a:lnTo>
                    <a:pt x="48465" y="5611"/>
                  </a:lnTo>
                  <a:lnTo>
                    <a:pt x="48465" y="5611"/>
                  </a:lnTo>
                  <a:lnTo>
                    <a:pt x="49300" y="5611"/>
                  </a:lnTo>
                  <a:lnTo>
                    <a:pt x="49300" y="8560"/>
                  </a:lnTo>
                  <a:lnTo>
                    <a:pt x="50136" y="8560"/>
                  </a:lnTo>
                  <a:lnTo>
                    <a:pt x="50136" y="8560"/>
                  </a:lnTo>
                  <a:lnTo>
                    <a:pt x="50971" y="8560"/>
                  </a:lnTo>
                  <a:lnTo>
                    <a:pt x="50971" y="8560"/>
                  </a:lnTo>
                  <a:lnTo>
                    <a:pt x="51807" y="8560"/>
                  </a:lnTo>
                  <a:lnTo>
                    <a:pt x="51807" y="11526"/>
                  </a:lnTo>
                  <a:lnTo>
                    <a:pt x="52643" y="11526"/>
                  </a:lnTo>
                  <a:lnTo>
                    <a:pt x="52643" y="11526"/>
                  </a:lnTo>
                  <a:lnTo>
                    <a:pt x="53478" y="11526"/>
                  </a:lnTo>
                  <a:lnTo>
                    <a:pt x="53478" y="11526"/>
                  </a:lnTo>
                  <a:lnTo>
                    <a:pt x="54314" y="11526"/>
                  </a:lnTo>
                  <a:lnTo>
                    <a:pt x="54314" y="11526"/>
                  </a:lnTo>
                  <a:lnTo>
                    <a:pt x="55149" y="11526"/>
                  </a:lnTo>
                  <a:lnTo>
                    <a:pt x="55149" y="11526"/>
                  </a:lnTo>
                  <a:lnTo>
                    <a:pt x="55985" y="11526"/>
                  </a:lnTo>
                  <a:lnTo>
                    <a:pt x="55985" y="11526"/>
                  </a:lnTo>
                  <a:lnTo>
                    <a:pt x="56821" y="11526"/>
                  </a:lnTo>
                  <a:lnTo>
                    <a:pt x="56821" y="11526"/>
                  </a:lnTo>
                  <a:lnTo>
                    <a:pt x="57656" y="11526"/>
                  </a:lnTo>
                  <a:lnTo>
                    <a:pt x="57656" y="11526"/>
                  </a:lnTo>
                  <a:lnTo>
                    <a:pt x="58492" y="11526"/>
                  </a:lnTo>
                  <a:lnTo>
                    <a:pt x="58492" y="11526"/>
                  </a:lnTo>
                  <a:lnTo>
                    <a:pt x="59327" y="11526"/>
                  </a:lnTo>
                  <a:lnTo>
                    <a:pt x="59327" y="11526"/>
                  </a:lnTo>
                  <a:lnTo>
                    <a:pt x="60163" y="11526"/>
                  </a:lnTo>
                  <a:lnTo>
                    <a:pt x="60163" y="11526"/>
                  </a:lnTo>
                  <a:lnTo>
                    <a:pt x="60999" y="11526"/>
                  </a:lnTo>
                  <a:lnTo>
                    <a:pt x="60999" y="11526"/>
                  </a:lnTo>
                  <a:lnTo>
                    <a:pt x="61834" y="11526"/>
                  </a:lnTo>
                  <a:lnTo>
                    <a:pt x="61834" y="11526"/>
                  </a:lnTo>
                  <a:lnTo>
                    <a:pt x="62670" y="11526"/>
                  </a:lnTo>
                  <a:lnTo>
                    <a:pt x="62670" y="11526"/>
                  </a:lnTo>
                  <a:lnTo>
                    <a:pt x="63506" y="11526"/>
                  </a:lnTo>
                  <a:lnTo>
                    <a:pt x="63506" y="11526"/>
                  </a:lnTo>
                  <a:lnTo>
                    <a:pt x="64341" y="11526"/>
                  </a:lnTo>
                  <a:lnTo>
                    <a:pt x="64341" y="11526"/>
                  </a:lnTo>
                  <a:lnTo>
                    <a:pt x="65177" y="11526"/>
                  </a:lnTo>
                  <a:lnTo>
                    <a:pt x="65177" y="11526"/>
                  </a:lnTo>
                  <a:lnTo>
                    <a:pt x="66012" y="11526"/>
                  </a:lnTo>
                  <a:lnTo>
                    <a:pt x="66012" y="11526"/>
                  </a:lnTo>
                  <a:lnTo>
                    <a:pt x="66848" y="11526"/>
                  </a:lnTo>
                  <a:lnTo>
                    <a:pt x="66848" y="11526"/>
                  </a:lnTo>
                  <a:lnTo>
                    <a:pt x="67684" y="11526"/>
                  </a:lnTo>
                  <a:lnTo>
                    <a:pt x="67684" y="11526"/>
                  </a:lnTo>
                  <a:lnTo>
                    <a:pt x="68519" y="11526"/>
                  </a:lnTo>
                  <a:lnTo>
                    <a:pt x="68519" y="11526"/>
                  </a:lnTo>
                  <a:lnTo>
                    <a:pt x="69355" y="11526"/>
                  </a:lnTo>
                  <a:lnTo>
                    <a:pt x="69355" y="11526"/>
                  </a:lnTo>
                  <a:lnTo>
                    <a:pt x="70190" y="11526"/>
                  </a:lnTo>
                  <a:lnTo>
                    <a:pt x="70190" y="11526"/>
                  </a:lnTo>
                  <a:lnTo>
                    <a:pt x="71026" y="11526"/>
                  </a:lnTo>
                  <a:lnTo>
                    <a:pt x="71026" y="11526"/>
                  </a:lnTo>
                  <a:lnTo>
                    <a:pt x="71862" y="11526"/>
                  </a:lnTo>
                  <a:lnTo>
                    <a:pt x="71862" y="11526"/>
                  </a:lnTo>
                  <a:lnTo>
                    <a:pt x="72697" y="11526"/>
                  </a:lnTo>
                  <a:lnTo>
                    <a:pt x="72697" y="11526"/>
                  </a:lnTo>
                  <a:lnTo>
                    <a:pt x="73533" y="11526"/>
                  </a:lnTo>
                  <a:lnTo>
                    <a:pt x="73533" y="11526"/>
                  </a:lnTo>
                  <a:lnTo>
                    <a:pt x="74368" y="11526"/>
                  </a:lnTo>
                  <a:lnTo>
                    <a:pt x="74368" y="11526"/>
                  </a:lnTo>
                  <a:lnTo>
                    <a:pt x="75204" y="11526"/>
                  </a:lnTo>
                  <a:lnTo>
                    <a:pt x="75204" y="11526"/>
                  </a:lnTo>
                  <a:lnTo>
                    <a:pt x="76040" y="11526"/>
                  </a:lnTo>
                  <a:lnTo>
                    <a:pt x="76040" y="11526"/>
                  </a:lnTo>
                  <a:lnTo>
                    <a:pt x="76875" y="11526"/>
                  </a:lnTo>
                  <a:lnTo>
                    <a:pt x="76875" y="11526"/>
                  </a:lnTo>
                  <a:lnTo>
                    <a:pt x="77711" y="11526"/>
                  </a:lnTo>
                  <a:lnTo>
                    <a:pt x="77711" y="11526"/>
                  </a:lnTo>
                  <a:lnTo>
                    <a:pt x="78546" y="11526"/>
                  </a:lnTo>
                  <a:lnTo>
                    <a:pt x="78546" y="11526"/>
                  </a:lnTo>
                  <a:lnTo>
                    <a:pt x="79382" y="11526"/>
                  </a:lnTo>
                  <a:lnTo>
                    <a:pt x="79382" y="11526"/>
                  </a:lnTo>
                  <a:lnTo>
                    <a:pt x="80218" y="11526"/>
                  </a:lnTo>
                  <a:lnTo>
                    <a:pt x="80218" y="11526"/>
                  </a:lnTo>
                  <a:lnTo>
                    <a:pt x="81053" y="11526"/>
                  </a:lnTo>
                  <a:lnTo>
                    <a:pt x="81053" y="11526"/>
                  </a:lnTo>
                  <a:lnTo>
                    <a:pt x="81889" y="11526"/>
                  </a:lnTo>
                  <a:lnTo>
                    <a:pt x="81889" y="11526"/>
                  </a:lnTo>
                  <a:lnTo>
                    <a:pt x="82724" y="11526"/>
                  </a:lnTo>
                  <a:lnTo>
                    <a:pt x="82724" y="11526"/>
                  </a:lnTo>
                  <a:lnTo>
                    <a:pt x="83560" y="11526"/>
                  </a:lnTo>
                  <a:lnTo>
                    <a:pt x="83560" y="11526"/>
                  </a:lnTo>
                  <a:lnTo>
                    <a:pt x="84396" y="11526"/>
                  </a:lnTo>
                  <a:lnTo>
                    <a:pt x="84396" y="11526"/>
                  </a:lnTo>
                  <a:lnTo>
                    <a:pt x="85231" y="11526"/>
                  </a:lnTo>
                  <a:lnTo>
                    <a:pt x="85231" y="11526"/>
                  </a:lnTo>
                  <a:lnTo>
                    <a:pt x="86067" y="11526"/>
                  </a:lnTo>
                  <a:lnTo>
                    <a:pt x="86067" y="11526"/>
                  </a:lnTo>
                  <a:lnTo>
                    <a:pt x="86902" y="11526"/>
                  </a:lnTo>
                  <a:lnTo>
                    <a:pt x="86902" y="11526"/>
                  </a:lnTo>
                  <a:lnTo>
                    <a:pt x="87738" y="11526"/>
                  </a:lnTo>
                  <a:lnTo>
                    <a:pt x="87738" y="11526"/>
                  </a:lnTo>
                  <a:lnTo>
                    <a:pt x="88574" y="11526"/>
                  </a:lnTo>
                  <a:lnTo>
                    <a:pt x="88574" y="11526"/>
                  </a:lnTo>
                  <a:lnTo>
                    <a:pt x="89409" y="11526"/>
                  </a:lnTo>
                  <a:lnTo>
                    <a:pt x="89409" y="11526"/>
                  </a:lnTo>
                  <a:lnTo>
                    <a:pt x="90245" y="11526"/>
                  </a:lnTo>
                  <a:lnTo>
                    <a:pt x="90245" y="11526"/>
                  </a:lnTo>
                  <a:lnTo>
                    <a:pt x="91080" y="11526"/>
                  </a:lnTo>
                  <a:lnTo>
                    <a:pt x="91080" y="11526"/>
                  </a:lnTo>
                  <a:lnTo>
                    <a:pt x="91916" y="11526"/>
                  </a:lnTo>
                  <a:lnTo>
                    <a:pt x="91916" y="11526"/>
                  </a:lnTo>
                  <a:lnTo>
                    <a:pt x="92752" y="11526"/>
                  </a:lnTo>
                  <a:lnTo>
                    <a:pt x="92752" y="11526"/>
                  </a:lnTo>
                  <a:lnTo>
                    <a:pt x="93587" y="11526"/>
                  </a:lnTo>
                  <a:lnTo>
                    <a:pt x="93587" y="11526"/>
                  </a:lnTo>
                  <a:lnTo>
                    <a:pt x="94423" y="11526"/>
                  </a:lnTo>
                  <a:lnTo>
                    <a:pt x="94423" y="11526"/>
                  </a:lnTo>
                  <a:lnTo>
                    <a:pt x="95259" y="11526"/>
                  </a:lnTo>
                  <a:lnTo>
                    <a:pt x="95259" y="11526"/>
                  </a:lnTo>
                  <a:lnTo>
                    <a:pt x="96094" y="11526"/>
                  </a:lnTo>
                  <a:lnTo>
                    <a:pt x="96094" y="11526"/>
                  </a:lnTo>
                  <a:lnTo>
                    <a:pt x="96930" y="11526"/>
                  </a:lnTo>
                  <a:lnTo>
                    <a:pt x="96930" y="11526"/>
                  </a:lnTo>
                  <a:lnTo>
                    <a:pt x="97765" y="11526"/>
                  </a:lnTo>
                  <a:lnTo>
                    <a:pt x="97765" y="11526"/>
                  </a:lnTo>
                  <a:lnTo>
                    <a:pt x="98601" y="11526"/>
                  </a:lnTo>
                  <a:lnTo>
                    <a:pt x="98601" y="11526"/>
                  </a:lnTo>
                  <a:lnTo>
                    <a:pt x="99437" y="11526"/>
                  </a:lnTo>
                  <a:lnTo>
                    <a:pt x="99437" y="11526"/>
                  </a:lnTo>
                  <a:lnTo>
                    <a:pt x="100272" y="11526"/>
                  </a:lnTo>
                  <a:lnTo>
                    <a:pt x="100272" y="11526"/>
                  </a:lnTo>
                  <a:lnTo>
                    <a:pt x="101108" y="11526"/>
                  </a:lnTo>
                  <a:lnTo>
                    <a:pt x="101108" y="11526"/>
                  </a:lnTo>
                  <a:lnTo>
                    <a:pt x="101943" y="11526"/>
                  </a:lnTo>
                  <a:lnTo>
                    <a:pt x="101943" y="11526"/>
                  </a:lnTo>
                  <a:lnTo>
                    <a:pt x="102779" y="11526"/>
                  </a:lnTo>
                  <a:lnTo>
                    <a:pt x="102779" y="11526"/>
                  </a:lnTo>
                  <a:lnTo>
                    <a:pt x="104450" y="11526"/>
                  </a:lnTo>
                  <a:lnTo>
                    <a:pt x="104450" y="11526"/>
                  </a:lnTo>
                  <a:lnTo>
                    <a:pt x="105286" y="11526"/>
                  </a:lnTo>
                  <a:lnTo>
                    <a:pt x="105286" y="11526"/>
                  </a:lnTo>
                  <a:lnTo>
                    <a:pt x="106121" y="11526"/>
                  </a:lnTo>
                  <a:lnTo>
                    <a:pt x="106121" y="11526"/>
                  </a:lnTo>
                  <a:lnTo>
                    <a:pt x="106957" y="11526"/>
                  </a:lnTo>
                  <a:lnTo>
                    <a:pt x="106957" y="11526"/>
                  </a:lnTo>
                  <a:lnTo>
                    <a:pt x="107793" y="11526"/>
                  </a:lnTo>
                  <a:lnTo>
                    <a:pt x="107793" y="11526"/>
                  </a:lnTo>
                  <a:lnTo>
                    <a:pt x="108628" y="11526"/>
                  </a:lnTo>
                  <a:lnTo>
                    <a:pt x="108628" y="11526"/>
                  </a:lnTo>
                  <a:lnTo>
                    <a:pt x="109464" y="11526"/>
                  </a:lnTo>
                  <a:lnTo>
                    <a:pt x="109464" y="11526"/>
                  </a:lnTo>
                  <a:lnTo>
                    <a:pt x="110299" y="11526"/>
                  </a:lnTo>
                  <a:lnTo>
                    <a:pt x="110299" y="11526"/>
                  </a:lnTo>
                  <a:lnTo>
                    <a:pt x="111135" y="11526"/>
                  </a:lnTo>
                  <a:lnTo>
                    <a:pt x="111135" y="11526"/>
                  </a:lnTo>
                  <a:lnTo>
                    <a:pt x="111971" y="11526"/>
                  </a:lnTo>
                  <a:lnTo>
                    <a:pt x="111971" y="11526"/>
                  </a:lnTo>
                  <a:lnTo>
                    <a:pt x="112806" y="11526"/>
                  </a:lnTo>
                  <a:lnTo>
                    <a:pt x="112806" y="11526"/>
                  </a:lnTo>
                  <a:lnTo>
                    <a:pt x="113642" y="11526"/>
                  </a:lnTo>
                  <a:lnTo>
                    <a:pt x="113642" y="11526"/>
                  </a:lnTo>
                  <a:lnTo>
                    <a:pt x="114477" y="11526"/>
                  </a:lnTo>
                  <a:lnTo>
                    <a:pt x="114477" y="11526"/>
                  </a:lnTo>
                  <a:lnTo>
                    <a:pt x="115313" y="11526"/>
                  </a:lnTo>
                  <a:lnTo>
                    <a:pt x="115313" y="11526"/>
                  </a:lnTo>
                  <a:lnTo>
                    <a:pt x="116149" y="11526"/>
                  </a:lnTo>
                  <a:lnTo>
                    <a:pt x="116149" y="11526"/>
                  </a:lnTo>
                  <a:lnTo>
                    <a:pt x="116984" y="11526"/>
                  </a:lnTo>
                  <a:lnTo>
                    <a:pt x="116984" y="11526"/>
                  </a:lnTo>
                  <a:lnTo>
                    <a:pt x="117820" y="11526"/>
                  </a:lnTo>
                  <a:lnTo>
                    <a:pt x="117820" y="11526"/>
                  </a:lnTo>
                  <a:lnTo>
                    <a:pt x="118655" y="11526"/>
                  </a:lnTo>
                  <a:lnTo>
                    <a:pt x="118655" y="11526"/>
                  </a:lnTo>
                  <a:lnTo>
                    <a:pt x="119491" y="11526"/>
                  </a:lnTo>
                  <a:lnTo>
                    <a:pt x="119491" y="11526"/>
                  </a:lnTo>
                  <a:lnTo>
                    <a:pt x="120327" y="11526"/>
                  </a:lnTo>
                  <a:lnTo>
                    <a:pt x="120327" y="11526"/>
                  </a:lnTo>
                  <a:lnTo>
                    <a:pt x="121998" y="11526"/>
                  </a:lnTo>
                  <a:lnTo>
                    <a:pt x="121998" y="11526"/>
                  </a:lnTo>
                  <a:lnTo>
                    <a:pt x="122833" y="11526"/>
                  </a:lnTo>
                  <a:lnTo>
                    <a:pt x="122833" y="11526"/>
                  </a:lnTo>
                  <a:lnTo>
                    <a:pt x="123669" y="11526"/>
                  </a:lnTo>
                  <a:lnTo>
                    <a:pt x="123669" y="11526"/>
                  </a:lnTo>
                  <a:lnTo>
                    <a:pt x="124505" y="11526"/>
                  </a:lnTo>
                  <a:lnTo>
                    <a:pt x="124505" y="11526"/>
                  </a:lnTo>
                  <a:lnTo>
                    <a:pt x="126176" y="11526"/>
                  </a:lnTo>
                  <a:lnTo>
                    <a:pt x="126176" y="11526"/>
                  </a:lnTo>
                  <a:lnTo>
                    <a:pt x="127012" y="11526"/>
                  </a:lnTo>
                  <a:lnTo>
                    <a:pt x="127012" y="11526"/>
                  </a:lnTo>
                  <a:lnTo>
                    <a:pt x="127847" y="11526"/>
                  </a:lnTo>
                  <a:lnTo>
                    <a:pt x="127847" y="11526"/>
                  </a:lnTo>
                  <a:lnTo>
                    <a:pt x="128683" y="11526"/>
                  </a:lnTo>
                  <a:lnTo>
                    <a:pt x="128683" y="11526"/>
                  </a:lnTo>
                  <a:lnTo>
                    <a:pt x="129518" y="11526"/>
                  </a:lnTo>
                  <a:lnTo>
                    <a:pt x="129518" y="11526"/>
                  </a:lnTo>
                  <a:lnTo>
                    <a:pt x="130354" y="11526"/>
                  </a:lnTo>
                  <a:lnTo>
                    <a:pt x="130354" y="11526"/>
                  </a:lnTo>
                  <a:lnTo>
                    <a:pt x="131190" y="11526"/>
                  </a:lnTo>
                  <a:lnTo>
                    <a:pt x="131190" y="11526"/>
                  </a:lnTo>
                  <a:lnTo>
                    <a:pt x="132025" y="11526"/>
                  </a:lnTo>
                  <a:lnTo>
                    <a:pt x="132025" y="11526"/>
                  </a:lnTo>
                  <a:lnTo>
                    <a:pt x="132861" y="11526"/>
                  </a:lnTo>
                  <a:lnTo>
                    <a:pt x="132861" y="11526"/>
                  </a:lnTo>
                  <a:lnTo>
                    <a:pt x="133696" y="11526"/>
                  </a:lnTo>
                  <a:lnTo>
                    <a:pt x="133696" y="11526"/>
                  </a:lnTo>
                  <a:lnTo>
                    <a:pt x="134532" y="11526"/>
                  </a:lnTo>
                  <a:lnTo>
                    <a:pt x="134532" y="11526"/>
                  </a:lnTo>
                  <a:lnTo>
                    <a:pt x="135368" y="11526"/>
                  </a:lnTo>
                  <a:lnTo>
                    <a:pt x="135368" y="11526"/>
                  </a:lnTo>
                  <a:lnTo>
                    <a:pt x="136203" y="11526"/>
                  </a:lnTo>
                  <a:lnTo>
                    <a:pt x="136203" y="11526"/>
                  </a:lnTo>
                  <a:lnTo>
                    <a:pt x="137039" y="11526"/>
                  </a:lnTo>
                  <a:lnTo>
                    <a:pt x="137039" y="11526"/>
                  </a:lnTo>
                  <a:lnTo>
                    <a:pt x="137874" y="11526"/>
                  </a:lnTo>
                  <a:lnTo>
                    <a:pt x="137874" y="11526"/>
                  </a:lnTo>
                  <a:lnTo>
                    <a:pt x="138710" y="11526"/>
                  </a:lnTo>
                  <a:lnTo>
                    <a:pt x="138710" y="11526"/>
                  </a:lnTo>
                  <a:lnTo>
                    <a:pt x="139546" y="11526"/>
                  </a:lnTo>
                  <a:lnTo>
                    <a:pt x="139546" y="11526"/>
                  </a:lnTo>
                  <a:lnTo>
                    <a:pt x="140381" y="11526"/>
                  </a:lnTo>
                  <a:lnTo>
                    <a:pt x="140381" y="11526"/>
                  </a:lnTo>
                  <a:lnTo>
                    <a:pt x="141217" y="11526"/>
                  </a:lnTo>
                  <a:lnTo>
                    <a:pt x="141217" y="11526"/>
                  </a:lnTo>
                  <a:lnTo>
                    <a:pt x="142052" y="11526"/>
                  </a:lnTo>
                  <a:lnTo>
                    <a:pt x="142052" y="11526"/>
                  </a:lnTo>
                  <a:lnTo>
                    <a:pt x="142888" y="11526"/>
                  </a:lnTo>
                  <a:lnTo>
                    <a:pt x="142888" y="11526"/>
                  </a:lnTo>
                  <a:lnTo>
                    <a:pt x="143724" y="11526"/>
                  </a:lnTo>
                  <a:lnTo>
                    <a:pt x="143724" y="11526"/>
                  </a:lnTo>
                  <a:lnTo>
                    <a:pt x="144559" y="11526"/>
                  </a:lnTo>
                  <a:lnTo>
                    <a:pt x="144559" y="11526"/>
                  </a:lnTo>
                  <a:lnTo>
                    <a:pt x="145395" y="11526"/>
                  </a:lnTo>
                  <a:lnTo>
                    <a:pt x="145395" y="11526"/>
                  </a:lnTo>
                  <a:lnTo>
                    <a:pt x="146230" y="11526"/>
                  </a:lnTo>
                  <a:lnTo>
                    <a:pt x="146230" y="11526"/>
                  </a:lnTo>
                  <a:lnTo>
                    <a:pt x="147066" y="11526"/>
                  </a:lnTo>
                  <a:lnTo>
                    <a:pt x="147066" y="11526"/>
                  </a:lnTo>
                  <a:lnTo>
                    <a:pt x="147902" y="11526"/>
                  </a:lnTo>
                  <a:lnTo>
                    <a:pt x="147902" y="11526"/>
                  </a:lnTo>
                  <a:lnTo>
                    <a:pt x="148737" y="11526"/>
                  </a:lnTo>
                  <a:lnTo>
                    <a:pt x="148737" y="11526"/>
                  </a:lnTo>
                  <a:lnTo>
                    <a:pt x="149573" y="11526"/>
                  </a:lnTo>
                  <a:lnTo>
                    <a:pt x="149573" y="11526"/>
                  </a:lnTo>
                  <a:lnTo>
                    <a:pt x="150408" y="11526"/>
                  </a:lnTo>
                  <a:lnTo>
                    <a:pt x="150408" y="11526"/>
                  </a:lnTo>
                  <a:lnTo>
                    <a:pt x="151244" y="11526"/>
                  </a:lnTo>
                  <a:lnTo>
                    <a:pt x="151244" y="14867"/>
                  </a:lnTo>
                  <a:lnTo>
                    <a:pt x="152080" y="14867"/>
                  </a:lnTo>
                  <a:lnTo>
                    <a:pt x="152080" y="14867"/>
                  </a:lnTo>
                  <a:lnTo>
                    <a:pt x="152915" y="14867"/>
                  </a:lnTo>
                  <a:lnTo>
                    <a:pt x="152915" y="14867"/>
                  </a:lnTo>
                  <a:lnTo>
                    <a:pt x="153751" y="14867"/>
                  </a:lnTo>
                  <a:lnTo>
                    <a:pt x="153751" y="14867"/>
                  </a:lnTo>
                  <a:lnTo>
                    <a:pt x="154586" y="14867"/>
                  </a:lnTo>
                  <a:lnTo>
                    <a:pt x="154586" y="14867"/>
                  </a:lnTo>
                  <a:lnTo>
                    <a:pt x="155422" y="14867"/>
                  </a:lnTo>
                  <a:lnTo>
                    <a:pt x="155422" y="14867"/>
                  </a:lnTo>
                  <a:lnTo>
                    <a:pt x="156258" y="14867"/>
                  </a:lnTo>
                  <a:lnTo>
                    <a:pt x="156258" y="14867"/>
                  </a:lnTo>
                  <a:lnTo>
                    <a:pt x="157093" y="14867"/>
                  </a:lnTo>
                  <a:lnTo>
                    <a:pt x="157093" y="18233"/>
                  </a:lnTo>
                  <a:lnTo>
                    <a:pt x="157929" y="18233"/>
                  </a:lnTo>
                  <a:lnTo>
                    <a:pt x="157929" y="18233"/>
                  </a:lnTo>
                  <a:lnTo>
                    <a:pt x="158765" y="18233"/>
                  </a:lnTo>
                  <a:lnTo>
                    <a:pt x="158765" y="18233"/>
                  </a:lnTo>
                  <a:lnTo>
                    <a:pt x="159600" y="18233"/>
                  </a:lnTo>
                  <a:lnTo>
                    <a:pt x="159600" y="18233"/>
                  </a:lnTo>
                  <a:lnTo>
                    <a:pt x="160436" y="18233"/>
                  </a:lnTo>
                  <a:lnTo>
                    <a:pt x="160436" y="18233"/>
                  </a:lnTo>
                  <a:lnTo>
                    <a:pt x="161271" y="18233"/>
                  </a:lnTo>
                  <a:lnTo>
                    <a:pt x="161271" y="18233"/>
                  </a:lnTo>
                  <a:lnTo>
                    <a:pt x="162107" y="18233"/>
                  </a:lnTo>
                  <a:lnTo>
                    <a:pt x="162107" y="18233"/>
                  </a:lnTo>
                  <a:lnTo>
                    <a:pt x="162943" y="18233"/>
                  </a:lnTo>
                  <a:lnTo>
                    <a:pt x="162943" y="18233"/>
                  </a:lnTo>
                  <a:lnTo>
                    <a:pt x="163778" y="18233"/>
                  </a:lnTo>
                  <a:lnTo>
                    <a:pt x="163778" y="18233"/>
                  </a:lnTo>
                  <a:lnTo>
                    <a:pt x="164614" y="18233"/>
                  </a:lnTo>
                  <a:lnTo>
                    <a:pt x="164614" y="18233"/>
                  </a:lnTo>
                  <a:lnTo>
                    <a:pt x="165449" y="18233"/>
                  </a:lnTo>
                  <a:lnTo>
                    <a:pt x="165449" y="18233"/>
                  </a:lnTo>
                  <a:lnTo>
                    <a:pt x="166285" y="18233"/>
                  </a:lnTo>
                  <a:lnTo>
                    <a:pt x="166285" y="18233"/>
                  </a:lnTo>
                  <a:lnTo>
                    <a:pt x="167956" y="18233"/>
                  </a:lnTo>
                  <a:lnTo>
                    <a:pt x="167956" y="18233"/>
                  </a:lnTo>
                  <a:lnTo>
                    <a:pt x="168792" y="18233"/>
                  </a:lnTo>
                  <a:lnTo>
                    <a:pt x="168792" y="18233"/>
                  </a:lnTo>
                  <a:lnTo>
                    <a:pt x="169627" y="18233"/>
                  </a:lnTo>
                  <a:lnTo>
                    <a:pt x="169627" y="18233"/>
                  </a:lnTo>
                  <a:lnTo>
                    <a:pt x="170463" y="18233"/>
                  </a:lnTo>
                  <a:lnTo>
                    <a:pt x="170463" y="18233"/>
                  </a:lnTo>
                  <a:lnTo>
                    <a:pt x="171299" y="18233"/>
                  </a:lnTo>
                  <a:lnTo>
                    <a:pt x="171299" y="18233"/>
                  </a:lnTo>
                  <a:lnTo>
                    <a:pt x="172134" y="18233"/>
                  </a:lnTo>
                  <a:lnTo>
                    <a:pt x="172134" y="18233"/>
                  </a:lnTo>
                  <a:lnTo>
                    <a:pt x="172970" y="18233"/>
                  </a:lnTo>
                  <a:lnTo>
                    <a:pt x="172970" y="18233"/>
                  </a:lnTo>
                  <a:lnTo>
                    <a:pt x="173805" y="18233"/>
                  </a:lnTo>
                  <a:lnTo>
                    <a:pt x="173805" y="18233"/>
                  </a:lnTo>
                  <a:lnTo>
                    <a:pt x="174641" y="18233"/>
                  </a:lnTo>
                  <a:lnTo>
                    <a:pt x="174641" y="18233"/>
                  </a:lnTo>
                  <a:lnTo>
                    <a:pt x="175477" y="18233"/>
                  </a:lnTo>
                  <a:lnTo>
                    <a:pt x="175477" y="18233"/>
                  </a:lnTo>
                  <a:lnTo>
                    <a:pt x="176312" y="18233"/>
                  </a:lnTo>
                  <a:lnTo>
                    <a:pt x="176312" y="18233"/>
                  </a:lnTo>
                  <a:lnTo>
                    <a:pt x="177148" y="18233"/>
                  </a:lnTo>
                  <a:lnTo>
                    <a:pt x="177148" y="18233"/>
                  </a:lnTo>
                  <a:lnTo>
                    <a:pt x="177983" y="18233"/>
                  </a:lnTo>
                  <a:lnTo>
                    <a:pt x="177983" y="18233"/>
                  </a:lnTo>
                  <a:lnTo>
                    <a:pt x="178819" y="18233"/>
                  </a:lnTo>
                  <a:lnTo>
                    <a:pt x="178819" y="18233"/>
                  </a:lnTo>
                  <a:lnTo>
                    <a:pt x="179655" y="18233"/>
                  </a:lnTo>
                  <a:lnTo>
                    <a:pt x="179655" y="18233"/>
                  </a:lnTo>
                  <a:lnTo>
                    <a:pt x="180490" y="18233"/>
                  </a:lnTo>
                  <a:lnTo>
                    <a:pt x="180490" y="18233"/>
                  </a:lnTo>
                  <a:lnTo>
                    <a:pt x="181326" y="18233"/>
                  </a:lnTo>
                  <a:lnTo>
                    <a:pt x="181326" y="18233"/>
                  </a:lnTo>
                  <a:lnTo>
                    <a:pt x="182161" y="18233"/>
                  </a:lnTo>
                  <a:lnTo>
                    <a:pt x="182161" y="18233"/>
                  </a:lnTo>
                  <a:lnTo>
                    <a:pt x="182997" y="18233"/>
                  </a:lnTo>
                  <a:lnTo>
                    <a:pt x="182997" y="18233"/>
                  </a:lnTo>
                  <a:lnTo>
                    <a:pt x="183833" y="18233"/>
                  </a:lnTo>
                  <a:lnTo>
                    <a:pt x="183833" y="18233"/>
                  </a:lnTo>
                  <a:lnTo>
                    <a:pt x="184668" y="18233"/>
                  </a:lnTo>
                  <a:lnTo>
                    <a:pt x="184668" y="18233"/>
                  </a:lnTo>
                  <a:lnTo>
                    <a:pt x="185504" y="18233"/>
                  </a:lnTo>
                  <a:lnTo>
                    <a:pt x="185504" y="18233"/>
                  </a:lnTo>
                  <a:lnTo>
                    <a:pt x="186339" y="18233"/>
                  </a:lnTo>
                  <a:lnTo>
                    <a:pt x="186339" y="18233"/>
                  </a:lnTo>
                  <a:lnTo>
                    <a:pt x="187175" y="18233"/>
                  </a:lnTo>
                  <a:lnTo>
                    <a:pt x="187175" y="18233"/>
                  </a:lnTo>
                  <a:lnTo>
                    <a:pt x="188011" y="18233"/>
                  </a:lnTo>
                  <a:lnTo>
                    <a:pt x="188011" y="18233"/>
                  </a:lnTo>
                  <a:lnTo>
                    <a:pt x="188846" y="18233"/>
                  </a:lnTo>
                  <a:lnTo>
                    <a:pt x="188846" y="18233"/>
                  </a:lnTo>
                  <a:lnTo>
                    <a:pt x="189682" y="18233"/>
                  </a:lnTo>
                  <a:lnTo>
                    <a:pt x="189682" y="18233"/>
                  </a:lnTo>
                  <a:lnTo>
                    <a:pt x="190518" y="18233"/>
                  </a:lnTo>
                  <a:lnTo>
                    <a:pt x="190518" y="18233"/>
                  </a:lnTo>
                  <a:lnTo>
                    <a:pt x="191353" y="18233"/>
                  </a:lnTo>
                  <a:lnTo>
                    <a:pt x="191353" y="18233"/>
                  </a:lnTo>
                  <a:lnTo>
                    <a:pt x="192189" y="18233"/>
                  </a:lnTo>
                  <a:lnTo>
                    <a:pt x="192189" y="18233"/>
                  </a:lnTo>
                  <a:lnTo>
                    <a:pt x="193024" y="18233"/>
                  </a:lnTo>
                  <a:lnTo>
                    <a:pt x="193024" y="18233"/>
                  </a:lnTo>
                  <a:lnTo>
                    <a:pt x="193860" y="18233"/>
                  </a:lnTo>
                  <a:lnTo>
                    <a:pt x="193860" y="18233"/>
                  </a:lnTo>
                  <a:lnTo>
                    <a:pt x="194696" y="18233"/>
                  </a:lnTo>
                  <a:lnTo>
                    <a:pt x="194696" y="18233"/>
                  </a:lnTo>
                  <a:lnTo>
                    <a:pt x="195531" y="18233"/>
                  </a:lnTo>
                  <a:lnTo>
                    <a:pt x="195531" y="18233"/>
                  </a:lnTo>
                  <a:lnTo>
                    <a:pt x="196367" y="18233"/>
                  </a:lnTo>
                  <a:lnTo>
                    <a:pt x="196367" y="18233"/>
                  </a:lnTo>
                  <a:lnTo>
                    <a:pt x="197202" y="18233"/>
                  </a:lnTo>
                  <a:lnTo>
                    <a:pt x="197202" y="18233"/>
                  </a:lnTo>
                  <a:lnTo>
                    <a:pt x="198038" y="18233"/>
                  </a:lnTo>
                  <a:lnTo>
                    <a:pt x="198038" y="18233"/>
                  </a:lnTo>
                  <a:lnTo>
                    <a:pt x="198874" y="18233"/>
                  </a:lnTo>
                  <a:lnTo>
                    <a:pt x="198874" y="18233"/>
                  </a:lnTo>
                  <a:lnTo>
                    <a:pt x="199709" y="18233"/>
                  </a:lnTo>
                  <a:lnTo>
                    <a:pt x="199709" y="18233"/>
                  </a:lnTo>
                  <a:lnTo>
                    <a:pt x="200545" y="18233"/>
                  </a:lnTo>
                  <a:lnTo>
                    <a:pt x="200545" y="18233"/>
                  </a:lnTo>
                  <a:lnTo>
                    <a:pt x="201380" y="18233"/>
                  </a:lnTo>
                  <a:lnTo>
                    <a:pt x="201380" y="18233"/>
                  </a:lnTo>
                  <a:lnTo>
                    <a:pt x="202216" y="18233"/>
                  </a:lnTo>
                  <a:lnTo>
                    <a:pt x="202216" y="18233"/>
                  </a:lnTo>
                  <a:lnTo>
                    <a:pt x="203052" y="18233"/>
                  </a:lnTo>
                  <a:lnTo>
                    <a:pt x="203052" y="18233"/>
                  </a:lnTo>
                  <a:lnTo>
                    <a:pt x="203887" y="18233"/>
                  </a:lnTo>
                  <a:lnTo>
                    <a:pt x="203887" y="18233"/>
                  </a:lnTo>
                  <a:lnTo>
                    <a:pt x="204723" y="18233"/>
                  </a:lnTo>
                  <a:lnTo>
                    <a:pt x="204723" y="18233"/>
                  </a:lnTo>
                  <a:lnTo>
                    <a:pt x="205558" y="18233"/>
                  </a:lnTo>
                  <a:lnTo>
                    <a:pt x="205558" y="18233"/>
                  </a:lnTo>
                  <a:lnTo>
                    <a:pt x="206394" y="18233"/>
                  </a:lnTo>
                  <a:lnTo>
                    <a:pt x="206394" y="18233"/>
                  </a:lnTo>
                  <a:lnTo>
                    <a:pt x="207230" y="18233"/>
                  </a:lnTo>
                  <a:lnTo>
                    <a:pt x="207230" y="18233"/>
                  </a:lnTo>
                  <a:lnTo>
                    <a:pt x="208065" y="18233"/>
                  </a:lnTo>
                  <a:lnTo>
                    <a:pt x="208065" y="18233"/>
                  </a:lnTo>
                  <a:lnTo>
                    <a:pt x="208901" y="18233"/>
                  </a:lnTo>
                  <a:lnTo>
                    <a:pt x="208901" y="18233"/>
                  </a:lnTo>
                  <a:lnTo>
                    <a:pt x="209736" y="18233"/>
                  </a:lnTo>
                  <a:lnTo>
                    <a:pt x="209736" y="18233"/>
                  </a:lnTo>
                  <a:lnTo>
                    <a:pt x="210572" y="18233"/>
                  </a:lnTo>
                  <a:lnTo>
                    <a:pt x="210572" y="18233"/>
                  </a:lnTo>
                  <a:lnTo>
                    <a:pt x="211408" y="18233"/>
                  </a:lnTo>
                  <a:lnTo>
                    <a:pt x="211408" y="18233"/>
                  </a:lnTo>
                  <a:lnTo>
                    <a:pt x="213079" y="18233"/>
                  </a:lnTo>
                  <a:lnTo>
                    <a:pt x="213079" y="18233"/>
                  </a:lnTo>
                  <a:lnTo>
                    <a:pt x="213914" y="18233"/>
                  </a:lnTo>
                  <a:lnTo>
                    <a:pt x="213914" y="18233"/>
                  </a:lnTo>
                  <a:lnTo>
                    <a:pt x="214750" y="18233"/>
                  </a:lnTo>
                  <a:lnTo>
                    <a:pt x="214750" y="18233"/>
                  </a:lnTo>
                  <a:lnTo>
                    <a:pt x="216421" y="18233"/>
                  </a:lnTo>
                  <a:lnTo>
                    <a:pt x="216421" y="18233"/>
                  </a:lnTo>
                  <a:lnTo>
                    <a:pt x="217257" y="18233"/>
                  </a:lnTo>
                  <a:lnTo>
                    <a:pt x="217257" y="18233"/>
                  </a:lnTo>
                  <a:lnTo>
                    <a:pt x="218092" y="18233"/>
                  </a:lnTo>
                  <a:lnTo>
                    <a:pt x="218092" y="18233"/>
                  </a:lnTo>
                  <a:lnTo>
                    <a:pt x="218928" y="18233"/>
                  </a:lnTo>
                  <a:lnTo>
                    <a:pt x="218928" y="18233"/>
                  </a:lnTo>
                  <a:lnTo>
                    <a:pt x="219764" y="18233"/>
                  </a:lnTo>
                  <a:lnTo>
                    <a:pt x="219764" y="18233"/>
                  </a:lnTo>
                  <a:lnTo>
                    <a:pt x="220599" y="18233"/>
                  </a:lnTo>
                  <a:lnTo>
                    <a:pt x="220599" y="18233"/>
                  </a:lnTo>
                  <a:lnTo>
                    <a:pt x="221435" y="18233"/>
                  </a:lnTo>
                  <a:lnTo>
                    <a:pt x="221435" y="18233"/>
                  </a:lnTo>
                  <a:lnTo>
                    <a:pt x="222271" y="18233"/>
                  </a:lnTo>
                  <a:lnTo>
                    <a:pt x="222271" y="18233"/>
                  </a:lnTo>
                  <a:lnTo>
                    <a:pt x="223106" y="18233"/>
                  </a:lnTo>
                  <a:lnTo>
                    <a:pt x="223106" y="18233"/>
                  </a:lnTo>
                  <a:lnTo>
                    <a:pt x="223942" y="18233"/>
                  </a:lnTo>
                  <a:lnTo>
                    <a:pt x="223942" y="18233"/>
                  </a:lnTo>
                  <a:lnTo>
                    <a:pt x="224777" y="18233"/>
                  </a:lnTo>
                  <a:lnTo>
                    <a:pt x="224777" y="18233"/>
                  </a:lnTo>
                  <a:lnTo>
                    <a:pt x="225613" y="18233"/>
                  </a:lnTo>
                  <a:lnTo>
                    <a:pt x="225613" y="18233"/>
                  </a:lnTo>
                  <a:lnTo>
                    <a:pt x="226449" y="18233"/>
                  </a:lnTo>
                  <a:lnTo>
                    <a:pt x="226449" y="18233"/>
                  </a:lnTo>
                  <a:lnTo>
                    <a:pt x="227284" y="18233"/>
                  </a:lnTo>
                  <a:lnTo>
                    <a:pt x="227284" y="18233"/>
                  </a:lnTo>
                  <a:lnTo>
                    <a:pt x="228120" y="18233"/>
                  </a:lnTo>
                  <a:lnTo>
                    <a:pt x="228120" y="18233"/>
                  </a:lnTo>
                  <a:lnTo>
                    <a:pt x="228955" y="18233"/>
                  </a:lnTo>
                  <a:lnTo>
                    <a:pt x="228955" y="18233"/>
                  </a:lnTo>
                  <a:lnTo>
                    <a:pt x="229791" y="18233"/>
                  </a:lnTo>
                  <a:lnTo>
                    <a:pt x="229791" y="18233"/>
                  </a:lnTo>
                  <a:lnTo>
                    <a:pt x="230627" y="18233"/>
                  </a:lnTo>
                  <a:lnTo>
                    <a:pt x="230627" y="21875"/>
                  </a:lnTo>
                  <a:lnTo>
                    <a:pt x="231462" y="21875"/>
                  </a:lnTo>
                  <a:lnTo>
                    <a:pt x="231462" y="21875"/>
                  </a:lnTo>
                  <a:lnTo>
                    <a:pt x="232298" y="21875"/>
                  </a:lnTo>
                  <a:lnTo>
                    <a:pt x="232298" y="21875"/>
                  </a:lnTo>
                  <a:lnTo>
                    <a:pt x="233133" y="21875"/>
                  </a:lnTo>
                  <a:lnTo>
                    <a:pt x="233133" y="21875"/>
                  </a:lnTo>
                  <a:lnTo>
                    <a:pt x="233969" y="21875"/>
                  </a:lnTo>
                  <a:lnTo>
                    <a:pt x="233969" y="21875"/>
                  </a:lnTo>
                  <a:lnTo>
                    <a:pt x="234805" y="21875"/>
                  </a:lnTo>
                  <a:lnTo>
                    <a:pt x="234805" y="21875"/>
                  </a:lnTo>
                  <a:lnTo>
                    <a:pt x="235640" y="21875"/>
                  </a:lnTo>
                  <a:lnTo>
                    <a:pt x="235640" y="21875"/>
                  </a:lnTo>
                  <a:lnTo>
                    <a:pt x="236476" y="21875"/>
                  </a:lnTo>
                  <a:lnTo>
                    <a:pt x="236476" y="21875"/>
                  </a:lnTo>
                  <a:lnTo>
                    <a:pt x="237311" y="21875"/>
                  </a:lnTo>
                  <a:lnTo>
                    <a:pt x="237311" y="21875"/>
                  </a:lnTo>
                  <a:lnTo>
                    <a:pt x="238147" y="21875"/>
                  </a:lnTo>
                  <a:lnTo>
                    <a:pt x="238147" y="21875"/>
                  </a:lnTo>
                  <a:lnTo>
                    <a:pt x="239818" y="21875"/>
                  </a:lnTo>
                  <a:lnTo>
                    <a:pt x="239818" y="21875"/>
                  </a:lnTo>
                  <a:lnTo>
                    <a:pt x="240654" y="21875"/>
                  </a:lnTo>
                  <a:lnTo>
                    <a:pt x="240654" y="21875"/>
                  </a:lnTo>
                  <a:lnTo>
                    <a:pt x="241489" y="21875"/>
                  </a:lnTo>
                  <a:lnTo>
                    <a:pt x="241489" y="21875"/>
                  </a:lnTo>
                  <a:lnTo>
                    <a:pt x="242325" y="21875"/>
                  </a:lnTo>
                  <a:lnTo>
                    <a:pt x="242325" y="21875"/>
                  </a:lnTo>
                  <a:lnTo>
                    <a:pt x="243161" y="21875"/>
                  </a:lnTo>
                  <a:lnTo>
                    <a:pt x="243161" y="21875"/>
                  </a:lnTo>
                  <a:lnTo>
                    <a:pt x="243996" y="21875"/>
                  </a:lnTo>
                  <a:lnTo>
                    <a:pt x="243996" y="21875"/>
                  </a:lnTo>
                  <a:lnTo>
                    <a:pt x="244832" y="21875"/>
                  </a:lnTo>
                  <a:lnTo>
                    <a:pt x="244832" y="21875"/>
                  </a:lnTo>
                  <a:lnTo>
                    <a:pt x="245667" y="21875"/>
                  </a:lnTo>
                  <a:lnTo>
                    <a:pt x="245667" y="21875"/>
                  </a:lnTo>
                  <a:lnTo>
                    <a:pt x="246503" y="21875"/>
                  </a:lnTo>
                  <a:lnTo>
                    <a:pt x="246503" y="21875"/>
                  </a:lnTo>
                  <a:lnTo>
                    <a:pt x="247339" y="21875"/>
                  </a:lnTo>
                  <a:lnTo>
                    <a:pt x="247339" y="21875"/>
                  </a:lnTo>
                  <a:lnTo>
                    <a:pt x="248174" y="21875"/>
                  </a:lnTo>
                  <a:lnTo>
                    <a:pt x="248174" y="21875"/>
                  </a:lnTo>
                  <a:lnTo>
                    <a:pt x="249010" y="21875"/>
                  </a:lnTo>
                  <a:lnTo>
                    <a:pt x="249010" y="21875"/>
                  </a:lnTo>
                  <a:lnTo>
                    <a:pt x="249845" y="21875"/>
                  </a:lnTo>
                  <a:lnTo>
                    <a:pt x="249845" y="21875"/>
                  </a:lnTo>
                  <a:lnTo>
                    <a:pt x="250681" y="21875"/>
                  </a:lnTo>
                  <a:lnTo>
                    <a:pt x="250681" y="21875"/>
                  </a:lnTo>
                  <a:lnTo>
                    <a:pt x="251517" y="21875"/>
                  </a:lnTo>
                  <a:lnTo>
                    <a:pt x="251517" y="21875"/>
                  </a:lnTo>
                  <a:lnTo>
                    <a:pt x="252352" y="21875"/>
                  </a:lnTo>
                  <a:lnTo>
                    <a:pt x="252352" y="21875"/>
                  </a:lnTo>
                  <a:lnTo>
                    <a:pt x="253188" y="21875"/>
                  </a:lnTo>
                  <a:lnTo>
                    <a:pt x="253188" y="21875"/>
                  </a:lnTo>
                  <a:lnTo>
                    <a:pt x="254024" y="21875"/>
                  </a:lnTo>
                  <a:lnTo>
                    <a:pt x="254024" y="21875"/>
                  </a:lnTo>
                  <a:lnTo>
                    <a:pt x="254859" y="21875"/>
                  </a:lnTo>
                  <a:lnTo>
                    <a:pt x="254859" y="21875"/>
                  </a:lnTo>
                  <a:lnTo>
                    <a:pt x="255695" y="21875"/>
                  </a:lnTo>
                  <a:lnTo>
                    <a:pt x="255695" y="21875"/>
                  </a:lnTo>
                  <a:lnTo>
                    <a:pt x="256530" y="21875"/>
                  </a:lnTo>
                  <a:lnTo>
                    <a:pt x="256530" y="21875"/>
                  </a:lnTo>
                  <a:lnTo>
                    <a:pt x="257366" y="21875"/>
                  </a:lnTo>
                  <a:lnTo>
                    <a:pt x="257366" y="21875"/>
                  </a:lnTo>
                  <a:lnTo>
                    <a:pt x="258202" y="21875"/>
                  </a:lnTo>
                  <a:lnTo>
                    <a:pt x="258202" y="21875"/>
                  </a:lnTo>
                  <a:lnTo>
                    <a:pt x="259037" y="21875"/>
                  </a:lnTo>
                  <a:lnTo>
                    <a:pt x="259037" y="21875"/>
                  </a:lnTo>
                  <a:lnTo>
                    <a:pt x="259873" y="21875"/>
                  </a:lnTo>
                  <a:lnTo>
                    <a:pt x="259873" y="21875"/>
                  </a:lnTo>
                  <a:lnTo>
                    <a:pt x="260708" y="21875"/>
                  </a:lnTo>
                  <a:lnTo>
                    <a:pt x="260708" y="21875"/>
                  </a:lnTo>
                  <a:lnTo>
                    <a:pt x="261544" y="21875"/>
                  </a:lnTo>
                  <a:lnTo>
                    <a:pt x="261544" y="21875"/>
                  </a:lnTo>
                  <a:lnTo>
                    <a:pt x="262380" y="21875"/>
                  </a:lnTo>
                  <a:lnTo>
                    <a:pt x="262380" y="21875"/>
                  </a:lnTo>
                  <a:lnTo>
                    <a:pt x="263215" y="21875"/>
                  </a:lnTo>
                  <a:lnTo>
                    <a:pt x="263215" y="21875"/>
                  </a:lnTo>
                  <a:lnTo>
                    <a:pt x="264051" y="21875"/>
                  </a:lnTo>
                  <a:lnTo>
                    <a:pt x="264051" y="21875"/>
                  </a:lnTo>
                  <a:lnTo>
                    <a:pt x="264886" y="21875"/>
                  </a:lnTo>
                  <a:lnTo>
                    <a:pt x="264886" y="21875"/>
                  </a:lnTo>
                  <a:lnTo>
                    <a:pt x="265722" y="21875"/>
                  </a:lnTo>
                  <a:lnTo>
                    <a:pt x="265722" y="21875"/>
                  </a:lnTo>
                  <a:lnTo>
                    <a:pt x="266558" y="21875"/>
                  </a:lnTo>
                  <a:lnTo>
                    <a:pt x="266558" y="21875"/>
                  </a:lnTo>
                  <a:lnTo>
                    <a:pt x="267393" y="21875"/>
                  </a:lnTo>
                  <a:lnTo>
                    <a:pt x="267393" y="21875"/>
                  </a:lnTo>
                  <a:lnTo>
                    <a:pt x="268229" y="21875"/>
                  </a:lnTo>
                  <a:lnTo>
                    <a:pt x="268229" y="21875"/>
                  </a:lnTo>
                  <a:lnTo>
                    <a:pt x="269064" y="21875"/>
                  </a:lnTo>
                  <a:lnTo>
                    <a:pt x="269064" y="21875"/>
                  </a:lnTo>
                  <a:lnTo>
                    <a:pt x="269900" y="21875"/>
                  </a:lnTo>
                  <a:lnTo>
                    <a:pt x="269900" y="21875"/>
                  </a:lnTo>
                  <a:lnTo>
                    <a:pt x="270736" y="21875"/>
                  </a:lnTo>
                  <a:lnTo>
                    <a:pt x="270736" y="21875"/>
                  </a:lnTo>
                  <a:lnTo>
                    <a:pt x="271571" y="21875"/>
                  </a:lnTo>
                  <a:lnTo>
                    <a:pt x="271571" y="21875"/>
                  </a:lnTo>
                  <a:lnTo>
                    <a:pt x="272407" y="21875"/>
                  </a:lnTo>
                  <a:lnTo>
                    <a:pt x="272407" y="21875"/>
                  </a:lnTo>
                  <a:lnTo>
                    <a:pt x="273242" y="21875"/>
                  </a:lnTo>
                  <a:lnTo>
                    <a:pt x="273242" y="21875"/>
                  </a:lnTo>
                  <a:lnTo>
                    <a:pt x="274078" y="21875"/>
                  </a:lnTo>
                  <a:lnTo>
                    <a:pt x="274078" y="21875"/>
                  </a:lnTo>
                  <a:lnTo>
                    <a:pt x="274914" y="21875"/>
                  </a:lnTo>
                  <a:lnTo>
                    <a:pt x="274914" y="21875"/>
                  </a:lnTo>
                  <a:lnTo>
                    <a:pt x="275749" y="21875"/>
                  </a:lnTo>
                  <a:lnTo>
                    <a:pt x="275749" y="21875"/>
                  </a:lnTo>
                  <a:lnTo>
                    <a:pt x="276585" y="21875"/>
                  </a:lnTo>
                  <a:lnTo>
                    <a:pt x="276585" y="21875"/>
                  </a:lnTo>
                  <a:lnTo>
                    <a:pt x="277420" y="21875"/>
                  </a:lnTo>
                  <a:lnTo>
                    <a:pt x="277420" y="21875"/>
                  </a:lnTo>
                  <a:lnTo>
                    <a:pt x="278256" y="21875"/>
                  </a:lnTo>
                  <a:lnTo>
                    <a:pt x="278256" y="21875"/>
                  </a:lnTo>
                  <a:lnTo>
                    <a:pt x="279927" y="21875"/>
                  </a:lnTo>
                  <a:lnTo>
                    <a:pt x="279927" y="21875"/>
                  </a:lnTo>
                  <a:lnTo>
                    <a:pt x="280763" y="21875"/>
                  </a:lnTo>
                  <a:lnTo>
                    <a:pt x="280763" y="21875"/>
                  </a:lnTo>
                  <a:lnTo>
                    <a:pt x="281598" y="21875"/>
                  </a:lnTo>
                  <a:lnTo>
                    <a:pt x="281598" y="21875"/>
                  </a:lnTo>
                  <a:lnTo>
                    <a:pt x="282434" y="21875"/>
                  </a:lnTo>
                  <a:lnTo>
                    <a:pt x="282434" y="21875"/>
                  </a:lnTo>
                  <a:lnTo>
                    <a:pt x="283270" y="21875"/>
                  </a:lnTo>
                  <a:lnTo>
                    <a:pt x="283270" y="21875"/>
                  </a:lnTo>
                  <a:lnTo>
                    <a:pt x="284105" y="21875"/>
                  </a:lnTo>
                  <a:lnTo>
                    <a:pt x="284105" y="21875"/>
                  </a:lnTo>
                  <a:lnTo>
                    <a:pt x="284941" y="21875"/>
                  </a:lnTo>
                  <a:lnTo>
                    <a:pt x="284941" y="21875"/>
                  </a:lnTo>
                  <a:lnTo>
                    <a:pt x="286612" y="21875"/>
                  </a:lnTo>
                  <a:lnTo>
                    <a:pt x="286612" y="21875"/>
                  </a:lnTo>
                  <a:lnTo>
                    <a:pt x="287448" y="21875"/>
                  </a:lnTo>
                  <a:lnTo>
                    <a:pt x="287448" y="21875"/>
                  </a:lnTo>
                  <a:lnTo>
                    <a:pt x="288283" y="21875"/>
                  </a:lnTo>
                  <a:lnTo>
                    <a:pt x="288283" y="21875"/>
                  </a:lnTo>
                  <a:lnTo>
                    <a:pt x="289119" y="21875"/>
                  </a:lnTo>
                  <a:lnTo>
                    <a:pt x="289119" y="21875"/>
                  </a:lnTo>
                  <a:lnTo>
                    <a:pt x="289955" y="21875"/>
                  </a:lnTo>
                  <a:lnTo>
                    <a:pt x="289955" y="21875"/>
                  </a:lnTo>
                  <a:lnTo>
                    <a:pt x="290790" y="21875"/>
                  </a:lnTo>
                  <a:lnTo>
                    <a:pt x="290790" y="21875"/>
                  </a:lnTo>
                  <a:lnTo>
                    <a:pt x="291626" y="21875"/>
                  </a:lnTo>
                  <a:lnTo>
                    <a:pt x="291626" y="21875"/>
                  </a:lnTo>
                  <a:lnTo>
                    <a:pt x="292461" y="21875"/>
                  </a:lnTo>
                  <a:lnTo>
                    <a:pt x="292461" y="21875"/>
                  </a:lnTo>
                  <a:lnTo>
                    <a:pt x="293297" y="21875"/>
                  </a:lnTo>
                  <a:lnTo>
                    <a:pt x="293297" y="21875"/>
                  </a:lnTo>
                  <a:lnTo>
                    <a:pt x="294133" y="21875"/>
                  </a:lnTo>
                  <a:lnTo>
                    <a:pt x="294133" y="25726"/>
                  </a:lnTo>
                  <a:lnTo>
                    <a:pt x="294968" y="25726"/>
                  </a:lnTo>
                  <a:lnTo>
                    <a:pt x="294968" y="25726"/>
                  </a:lnTo>
                  <a:lnTo>
                    <a:pt x="295804" y="25726"/>
                  </a:lnTo>
                  <a:lnTo>
                    <a:pt x="295804" y="25726"/>
                  </a:lnTo>
                  <a:lnTo>
                    <a:pt x="296639" y="25726"/>
                  </a:lnTo>
                  <a:lnTo>
                    <a:pt x="296639" y="25726"/>
                  </a:lnTo>
                  <a:lnTo>
                    <a:pt x="297475" y="25726"/>
                  </a:lnTo>
                  <a:lnTo>
                    <a:pt x="297475" y="25726"/>
                  </a:lnTo>
                  <a:lnTo>
                    <a:pt x="298311" y="25726"/>
                  </a:lnTo>
                  <a:lnTo>
                    <a:pt x="298311" y="25726"/>
                  </a:lnTo>
                  <a:lnTo>
                    <a:pt x="299146" y="25726"/>
                  </a:lnTo>
                  <a:lnTo>
                    <a:pt x="299146" y="25726"/>
                  </a:lnTo>
                  <a:lnTo>
                    <a:pt x="299982" y="25726"/>
                  </a:lnTo>
                  <a:lnTo>
                    <a:pt x="299982" y="25726"/>
                  </a:lnTo>
                  <a:lnTo>
                    <a:pt x="300817" y="25726"/>
                  </a:lnTo>
                  <a:lnTo>
                    <a:pt x="300817" y="25726"/>
                  </a:lnTo>
                  <a:lnTo>
                    <a:pt x="301653" y="25726"/>
                  </a:lnTo>
                  <a:lnTo>
                    <a:pt x="301653" y="25726"/>
                  </a:lnTo>
                  <a:lnTo>
                    <a:pt x="302489" y="25726"/>
                  </a:lnTo>
                  <a:lnTo>
                    <a:pt x="302489" y="25726"/>
                  </a:lnTo>
                  <a:lnTo>
                    <a:pt x="303324" y="25726"/>
                  </a:lnTo>
                  <a:lnTo>
                    <a:pt x="303324" y="25726"/>
                  </a:lnTo>
                  <a:lnTo>
                    <a:pt x="304160" y="25726"/>
                  </a:lnTo>
                  <a:lnTo>
                    <a:pt x="304160" y="25726"/>
                  </a:lnTo>
                  <a:lnTo>
                    <a:pt x="304995" y="25726"/>
                  </a:lnTo>
                  <a:lnTo>
                    <a:pt x="304995" y="25726"/>
                  </a:lnTo>
                  <a:lnTo>
                    <a:pt x="305831" y="25726"/>
                  </a:lnTo>
                  <a:lnTo>
                    <a:pt x="305831" y="25726"/>
                  </a:lnTo>
                  <a:lnTo>
                    <a:pt x="306667" y="25726"/>
                  </a:lnTo>
                  <a:lnTo>
                    <a:pt x="306667" y="25726"/>
                  </a:lnTo>
                  <a:lnTo>
                    <a:pt x="307502" y="25726"/>
                  </a:lnTo>
                  <a:lnTo>
                    <a:pt x="307502" y="25726"/>
                  </a:lnTo>
                  <a:lnTo>
                    <a:pt x="308338" y="25726"/>
                  </a:lnTo>
                  <a:lnTo>
                    <a:pt x="308338" y="25726"/>
                  </a:lnTo>
                  <a:lnTo>
                    <a:pt x="309173" y="25726"/>
                  </a:lnTo>
                  <a:lnTo>
                    <a:pt x="309173" y="25726"/>
                  </a:lnTo>
                  <a:lnTo>
                    <a:pt x="310009" y="25726"/>
                  </a:lnTo>
                  <a:lnTo>
                    <a:pt x="310009" y="25726"/>
                  </a:lnTo>
                  <a:lnTo>
                    <a:pt x="310845" y="25726"/>
                  </a:lnTo>
                  <a:lnTo>
                    <a:pt x="310845" y="25726"/>
                  </a:lnTo>
                  <a:lnTo>
                    <a:pt x="311680" y="25726"/>
                  </a:lnTo>
                  <a:lnTo>
                    <a:pt x="311680" y="25726"/>
                  </a:lnTo>
                  <a:lnTo>
                    <a:pt x="312516" y="25726"/>
                  </a:lnTo>
                  <a:lnTo>
                    <a:pt x="312516" y="25726"/>
                  </a:lnTo>
                  <a:lnTo>
                    <a:pt x="313351" y="25726"/>
                  </a:lnTo>
                  <a:lnTo>
                    <a:pt x="313351" y="25726"/>
                  </a:lnTo>
                  <a:lnTo>
                    <a:pt x="314187" y="25726"/>
                  </a:lnTo>
                  <a:lnTo>
                    <a:pt x="314187" y="25726"/>
                  </a:lnTo>
                  <a:lnTo>
                    <a:pt x="315023" y="25726"/>
                  </a:lnTo>
                  <a:lnTo>
                    <a:pt x="315023" y="25726"/>
                  </a:lnTo>
                  <a:lnTo>
                    <a:pt x="315858" y="25726"/>
                  </a:lnTo>
                  <a:lnTo>
                    <a:pt x="315858" y="25726"/>
                  </a:lnTo>
                  <a:lnTo>
                    <a:pt x="316694" y="25726"/>
                  </a:lnTo>
                  <a:lnTo>
                    <a:pt x="316694" y="25726"/>
                  </a:lnTo>
                  <a:lnTo>
                    <a:pt x="317530" y="25726"/>
                  </a:lnTo>
                  <a:lnTo>
                    <a:pt x="317530" y="25726"/>
                  </a:lnTo>
                  <a:lnTo>
                    <a:pt x="318365" y="25726"/>
                  </a:lnTo>
                  <a:lnTo>
                    <a:pt x="318365" y="25726"/>
                  </a:lnTo>
                  <a:lnTo>
                    <a:pt x="319201" y="25726"/>
                  </a:lnTo>
                  <a:lnTo>
                    <a:pt x="319201" y="25726"/>
                  </a:lnTo>
                  <a:lnTo>
                    <a:pt x="320036" y="25726"/>
                  </a:lnTo>
                  <a:lnTo>
                    <a:pt x="320036" y="25726"/>
                  </a:lnTo>
                  <a:lnTo>
                    <a:pt x="320872" y="25726"/>
                  </a:lnTo>
                  <a:lnTo>
                    <a:pt x="320872" y="25726"/>
                  </a:lnTo>
                  <a:lnTo>
                    <a:pt x="321708" y="25726"/>
                  </a:lnTo>
                  <a:lnTo>
                    <a:pt x="321708" y="25726"/>
                  </a:lnTo>
                  <a:lnTo>
                    <a:pt x="322543" y="25726"/>
                  </a:lnTo>
                  <a:lnTo>
                    <a:pt x="322543" y="25726"/>
                  </a:lnTo>
                  <a:lnTo>
                    <a:pt x="323379" y="25726"/>
                  </a:lnTo>
                  <a:lnTo>
                    <a:pt x="323379" y="25726"/>
                  </a:lnTo>
                  <a:lnTo>
                    <a:pt x="324214" y="25726"/>
                  </a:lnTo>
                  <a:lnTo>
                    <a:pt x="324214" y="25726"/>
                  </a:lnTo>
                  <a:lnTo>
                    <a:pt x="325050" y="25726"/>
                  </a:lnTo>
                  <a:lnTo>
                    <a:pt x="325050" y="25726"/>
                  </a:lnTo>
                  <a:lnTo>
                    <a:pt x="325886" y="25726"/>
                  </a:lnTo>
                  <a:lnTo>
                    <a:pt x="325886" y="25726"/>
                  </a:lnTo>
                  <a:lnTo>
                    <a:pt x="326721" y="25726"/>
                  </a:lnTo>
                  <a:lnTo>
                    <a:pt x="326721" y="25726"/>
                  </a:lnTo>
                  <a:lnTo>
                    <a:pt x="327557" y="25726"/>
                  </a:lnTo>
                  <a:lnTo>
                    <a:pt x="327557" y="25726"/>
                  </a:lnTo>
                  <a:lnTo>
                    <a:pt x="328392" y="25726"/>
                  </a:lnTo>
                  <a:lnTo>
                    <a:pt x="328392" y="25726"/>
                  </a:lnTo>
                  <a:lnTo>
                    <a:pt x="329228" y="25726"/>
                  </a:lnTo>
                  <a:lnTo>
                    <a:pt x="329228" y="25726"/>
                  </a:lnTo>
                  <a:lnTo>
                    <a:pt x="330064" y="25726"/>
                  </a:lnTo>
                  <a:lnTo>
                    <a:pt x="330064" y="25726"/>
                  </a:lnTo>
                  <a:lnTo>
                    <a:pt x="330899" y="25726"/>
                  </a:lnTo>
                  <a:lnTo>
                    <a:pt x="330899" y="25726"/>
                  </a:lnTo>
                  <a:lnTo>
                    <a:pt x="331735" y="25726"/>
                  </a:lnTo>
                  <a:lnTo>
                    <a:pt x="331735" y="25726"/>
                  </a:lnTo>
                  <a:lnTo>
                    <a:pt x="332570" y="25726"/>
                  </a:lnTo>
                  <a:lnTo>
                    <a:pt x="332570" y="25726"/>
                  </a:lnTo>
                  <a:lnTo>
                    <a:pt x="333406" y="25726"/>
                  </a:lnTo>
                  <a:lnTo>
                    <a:pt x="333406" y="25726"/>
                  </a:lnTo>
                  <a:lnTo>
                    <a:pt x="334242" y="25726"/>
                  </a:lnTo>
                  <a:lnTo>
                    <a:pt x="334242" y="25726"/>
                  </a:lnTo>
                  <a:lnTo>
                    <a:pt x="335077" y="25726"/>
                  </a:lnTo>
                  <a:lnTo>
                    <a:pt x="335077" y="25726"/>
                  </a:lnTo>
                  <a:lnTo>
                    <a:pt x="335913" y="25726"/>
                  </a:lnTo>
                  <a:lnTo>
                    <a:pt x="335913" y="25726"/>
                  </a:lnTo>
                  <a:lnTo>
                    <a:pt x="336748" y="25726"/>
                  </a:lnTo>
                  <a:lnTo>
                    <a:pt x="336748" y="25726"/>
                  </a:lnTo>
                  <a:lnTo>
                    <a:pt x="337584" y="25726"/>
                  </a:lnTo>
                  <a:lnTo>
                    <a:pt x="337584" y="25726"/>
                  </a:lnTo>
                  <a:lnTo>
                    <a:pt x="338420" y="25726"/>
                  </a:lnTo>
                  <a:lnTo>
                    <a:pt x="338420" y="25726"/>
                  </a:lnTo>
                  <a:lnTo>
                    <a:pt x="339255" y="25726"/>
                  </a:lnTo>
                  <a:lnTo>
                    <a:pt x="339255" y="25726"/>
                  </a:lnTo>
                  <a:lnTo>
                    <a:pt x="340091" y="25726"/>
                  </a:lnTo>
                  <a:lnTo>
                    <a:pt x="340091" y="25726"/>
                  </a:lnTo>
                  <a:lnTo>
                    <a:pt x="340926" y="25726"/>
                  </a:lnTo>
                  <a:lnTo>
                    <a:pt x="340926" y="25726"/>
                  </a:lnTo>
                  <a:lnTo>
                    <a:pt x="341762" y="25726"/>
                  </a:lnTo>
                  <a:lnTo>
                    <a:pt x="341762" y="25726"/>
                  </a:lnTo>
                  <a:lnTo>
                    <a:pt x="342598" y="25726"/>
                  </a:lnTo>
                  <a:lnTo>
                    <a:pt x="342598" y="25726"/>
                  </a:lnTo>
                  <a:lnTo>
                    <a:pt x="343433" y="25726"/>
                  </a:lnTo>
                  <a:lnTo>
                    <a:pt x="343433" y="25726"/>
                  </a:lnTo>
                  <a:lnTo>
                    <a:pt x="344269" y="25726"/>
                  </a:lnTo>
                  <a:lnTo>
                    <a:pt x="344269" y="25726"/>
                  </a:lnTo>
                  <a:lnTo>
                    <a:pt x="345104" y="25726"/>
                  </a:lnTo>
                  <a:lnTo>
                    <a:pt x="345104" y="25726"/>
                  </a:lnTo>
                  <a:lnTo>
                    <a:pt x="345940" y="25726"/>
                  </a:lnTo>
                  <a:lnTo>
                    <a:pt x="345940" y="25726"/>
                  </a:lnTo>
                  <a:lnTo>
                    <a:pt x="346776" y="25726"/>
                  </a:lnTo>
                  <a:lnTo>
                    <a:pt x="346776" y="25726"/>
                  </a:lnTo>
                  <a:lnTo>
                    <a:pt x="347611" y="25726"/>
                  </a:lnTo>
                  <a:lnTo>
                    <a:pt x="347611" y="25726"/>
                  </a:lnTo>
                  <a:lnTo>
                    <a:pt x="348447" y="25726"/>
                  </a:lnTo>
                  <a:lnTo>
                    <a:pt x="348447" y="25726"/>
                  </a:lnTo>
                  <a:lnTo>
                    <a:pt x="349283" y="25726"/>
                  </a:lnTo>
                  <a:lnTo>
                    <a:pt x="349283" y="25726"/>
                  </a:lnTo>
                  <a:lnTo>
                    <a:pt x="350118" y="25726"/>
                  </a:lnTo>
                  <a:lnTo>
                    <a:pt x="350118" y="25726"/>
                  </a:lnTo>
                  <a:lnTo>
                    <a:pt x="350954" y="25726"/>
                  </a:lnTo>
                  <a:lnTo>
                    <a:pt x="350954" y="25726"/>
                  </a:lnTo>
                  <a:lnTo>
                    <a:pt x="351789" y="25726"/>
                  </a:lnTo>
                  <a:lnTo>
                    <a:pt x="351789" y="25726"/>
                  </a:lnTo>
                  <a:lnTo>
                    <a:pt x="352625" y="25726"/>
                  </a:lnTo>
                  <a:lnTo>
                    <a:pt x="352625" y="25726"/>
                  </a:lnTo>
                  <a:lnTo>
                    <a:pt x="353461" y="25726"/>
                  </a:lnTo>
                  <a:lnTo>
                    <a:pt x="353461" y="25726"/>
                  </a:lnTo>
                  <a:lnTo>
                    <a:pt x="354296" y="25726"/>
                  </a:lnTo>
                  <a:lnTo>
                    <a:pt x="354296" y="25726"/>
                  </a:lnTo>
                  <a:lnTo>
                    <a:pt x="355132" y="25726"/>
                  </a:lnTo>
                  <a:lnTo>
                    <a:pt x="355132" y="25726"/>
                  </a:lnTo>
                  <a:lnTo>
                    <a:pt x="355967" y="25726"/>
                  </a:lnTo>
                  <a:lnTo>
                    <a:pt x="355967" y="25726"/>
                  </a:lnTo>
                  <a:lnTo>
                    <a:pt x="356803" y="25726"/>
                  </a:lnTo>
                  <a:lnTo>
                    <a:pt x="356803" y="25726"/>
                  </a:lnTo>
                  <a:lnTo>
                    <a:pt x="357639" y="25726"/>
                  </a:lnTo>
                  <a:lnTo>
                    <a:pt x="357639" y="25726"/>
                  </a:lnTo>
                  <a:lnTo>
                    <a:pt x="358474" y="25726"/>
                  </a:lnTo>
                  <a:lnTo>
                    <a:pt x="358474" y="25726"/>
                  </a:lnTo>
                  <a:lnTo>
                    <a:pt x="359310" y="25726"/>
                  </a:lnTo>
                  <a:lnTo>
                    <a:pt x="359310" y="25726"/>
                  </a:lnTo>
                  <a:lnTo>
                    <a:pt x="360145" y="25726"/>
                  </a:lnTo>
                  <a:lnTo>
                    <a:pt x="360145" y="25726"/>
                  </a:lnTo>
                  <a:lnTo>
                    <a:pt x="360981" y="25726"/>
                  </a:lnTo>
                  <a:lnTo>
                    <a:pt x="360981" y="25726"/>
                  </a:lnTo>
                  <a:lnTo>
                    <a:pt x="361817" y="25726"/>
                  </a:lnTo>
                  <a:lnTo>
                    <a:pt x="361817" y="25726"/>
                  </a:lnTo>
                  <a:lnTo>
                    <a:pt x="362652" y="25726"/>
                  </a:lnTo>
                  <a:lnTo>
                    <a:pt x="362652" y="25726"/>
                  </a:lnTo>
                  <a:lnTo>
                    <a:pt x="363488" y="25726"/>
                  </a:lnTo>
                  <a:lnTo>
                    <a:pt x="363488" y="25726"/>
                  </a:lnTo>
                  <a:lnTo>
                    <a:pt x="364323" y="25726"/>
                  </a:lnTo>
                  <a:lnTo>
                    <a:pt x="364323" y="25726"/>
                  </a:lnTo>
                  <a:lnTo>
                    <a:pt x="365159" y="25726"/>
                  </a:lnTo>
                  <a:lnTo>
                    <a:pt x="365159" y="25726"/>
                  </a:lnTo>
                  <a:lnTo>
                    <a:pt x="367666" y="25726"/>
                  </a:lnTo>
                  <a:lnTo>
                    <a:pt x="367666" y="25726"/>
                  </a:lnTo>
                  <a:lnTo>
                    <a:pt x="368501" y="25726"/>
                  </a:lnTo>
                  <a:lnTo>
                    <a:pt x="368501" y="25726"/>
                  </a:lnTo>
                  <a:lnTo>
                    <a:pt x="369337" y="25726"/>
                  </a:lnTo>
                  <a:lnTo>
                    <a:pt x="369337" y="25726"/>
                  </a:lnTo>
                  <a:lnTo>
                    <a:pt x="370173" y="25726"/>
                  </a:lnTo>
                  <a:lnTo>
                    <a:pt x="370173" y="25726"/>
                  </a:lnTo>
                  <a:lnTo>
                    <a:pt x="371008" y="25726"/>
                  </a:lnTo>
                  <a:lnTo>
                    <a:pt x="371008" y="25726"/>
                  </a:lnTo>
                  <a:lnTo>
                    <a:pt x="371844" y="25726"/>
                  </a:lnTo>
                  <a:lnTo>
                    <a:pt x="371844" y="25726"/>
                  </a:lnTo>
                  <a:lnTo>
                    <a:pt x="372679" y="25726"/>
                  </a:lnTo>
                  <a:lnTo>
                    <a:pt x="372679" y="25726"/>
                  </a:lnTo>
                  <a:lnTo>
                    <a:pt x="373515" y="25726"/>
                  </a:lnTo>
                  <a:lnTo>
                    <a:pt x="373515" y="25726"/>
                  </a:lnTo>
                  <a:lnTo>
                    <a:pt x="374351" y="25726"/>
                  </a:lnTo>
                  <a:lnTo>
                    <a:pt x="374351" y="25726"/>
                  </a:lnTo>
                  <a:lnTo>
                    <a:pt x="375186" y="25726"/>
                  </a:lnTo>
                  <a:lnTo>
                    <a:pt x="375186" y="25726"/>
                  </a:lnTo>
                  <a:lnTo>
                    <a:pt x="376022" y="25726"/>
                  </a:lnTo>
                  <a:lnTo>
                    <a:pt x="376022" y="25726"/>
                  </a:lnTo>
                  <a:lnTo>
                    <a:pt x="377693" y="25726"/>
                  </a:lnTo>
                  <a:lnTo>
                    <a:pt x="377693" y="25726"/>
                  </a:lnTo>
                  <a:lnTo>
                    <a:pt x="378529" y="25726"/>
                  </a:lnTo>
                  <a:lnTo>
                    <a:pt x="378529" y="25726"/>
                  </a:lnTo>
                  <a:lnTo>
                    <a:pt x="379364" y="25726"/>
                  </a:lnTo>
                  <a:lnTo>
                    <a:pt x="379364" y="25726"/>
                  </a:lnTo>
                  <a:lnTo>
                    <a:pt x="380200" y="25726"/>
                  </a:lnTo>
                  <a:lnTo>
                    <a:pt x="380200" y="25726"/>
                  </a:lnTo>
                  <a:lnTo>
                    <a:pt x="381036" y="25726"/>
                  </a:lnTo>
                  <a:lnTo>
                    <a:pt x="381036" y="25726"/>
                  </a:lnTo>
                  <a:lnTo>
                    <a:pt x="381871" y="25726"/>
                  </a:lnTo>
                  <a:lnTo>
                    <a:pt x="381871" y="25726"/>
                  </a:lnTo>
                  <a:lnTo>
                    <a:pt x="382707" y="25726"/>
                  </a:lnTo>
                  <a:lnTo>
                    <a:pt x="382707" y="25726"/>
                  </a:lnTo>
                  <a:lnTo>
                    <a:pt x="383542" y="25726"/>
                  </a:lnTo>
                  <a:lnTo>
                    <a:pt x="383542" y="25726"/>
                  </a:lnTo>
                  <a:lnTo>
                    <a:pt x="385214" y="25726"/>
                  </a:lnTo>
                  <a:lnTo>
                    <a:pt x="385214" y="25726"/>
                  </a:lnTo>
                  <a:lnTo>
                    <a:pt x="386049" y="25726"/>
                  </a:lnTo>
                  <a:lnTo>
                    <a:pt x="386049" y="25726"/>
                  </a:lnTo>
                  <a:lnTo>
                    <a:pt x="386885" y="25726"/>
                  </a:lnTo>
                  <a:lnTo>
                    <a:pt x="386885" y="25726"/>
                  </a:lnTo>
                  <a:lnTo>
                    <a:pt x="387720" y="25726"/>
                  </a:lnTo>
                  <a:lnTo>
                    <a:pt x="387720" y="25726"/>
                  </a:lnTo>
                  <a:lnTo>
                    <a:pt x="388556" y="25726"/>
                  </a:lnTo>
                  <a:lnTo>
                    <a:pt x="388556" y="25726"/>
                  </a:lnTo>
                  <a:lnTo>
                    <a:pt x="389392" y="25726"/>
                  </a:lnTo>
                  <a:lnTo>
                    <a:pt x="389392" y="25726"/>
                  </a:lnTo>
                  <a:lnTo>
                    <a:pt x="390227" y="25726"/>
                  </a:lnTo>
                  <a:lnTo>
                    <a:pt x="390227" y="25726"/>
                  </a:lnTo>
                  <a:lnTo>
                    <a:pt x="391063" y="25726"/>
                  </a:lnTo>
                  <a:lnTo>
                    <a:pt x="391063" y="25726"/>
                  </a:lnTo>
                  <a:lnTo>
                    <a:pt x="391898" y="25726"/>
                  </a:lnTo>
                  <a:lnTo>
                    <a:pt x="391898" y="25726"/>
                  </a:lnTo>
                  <a:lnTo>
                    <a:pt x="392734" y="25726"/>
                  </a:lnTo>
                  <a:lnTo>
                    <a:pt x="392734" y="25726"/>
                  </a:lnTo>
                  <a:lnTo>
                    <a:pt x="393570" y="25726"/>
                  </a:lnTo>
                  <a:lnTo>
                    <a:pt x="393570" y="25726"/>
                  </a:lnTo>
                  <a:lnTo>
                    <a:pt x="394405" y="25726"/>
                  </a:lnTo>
                  <a:lnTo>
                    <a:pt x="394405" y="25726"/>
                  </a:lnTo>
                  <a:lnTo>
                    <a:pt x="395241" y="25726"/>
                  </a:lnTo>
                  <a:lnTo>
                    <a:pt x="395241" y="25726"/>
                  </a:lnTo>
                  <a:lnTo>
                    <a:pt x="396912" y="25726"/>
                  </a:lnTo>
                  <a:lnTo>
                    <a:pt x="396912" y="25726"/>
                  </a:lnTo>
                  <a:lnTo>
                    <a:pt x="397748" y="25726"/>
                  </a:lnTo>
                  <a:lnTo>
                    <a:pt x="397748" y="25726"/>
                  </a:lnTo>
                  <a:lnTo>
                    <a:pt x="398583" y="25726"/>
                  </a:lnTo>
                  <a:lnTo>
                    <a:pt x="398583" y="25726"/>
                  </a:lnTo>
                  <a:lnTo>
                    <a:pt x="399419" y="25726"/>
                  </a:lnTo>
                  <a:lnTo>
                    <a:pt x="399419" y="25726"/>
                  </a:lnTo>
                  <a:lnTo>
                    <a:pt x="400254" y="25726"/>
                  </a:lnTo>
                  <a:lnTo>
                    <a:pt x="400254" y="25726"/>
                  </a:lnTo>
                  <a:lnTo>
                    <a:pt x="401090" y="25726"/>
                  </a:lnTo>
                  <a:lnTo>
                    <a:pt x="401090" y="25726"/>
                  </a:lnTo>
                  <a:lnTo>
                    <a:pt x="401926" y="25726"/>
                  </a:lnTo>
                  <a:lnTo>
                    <a:pt x="401926" y="25726"/>
                  </a:lnTo>
                  <a:lnTo>
                    <a:pt x="402761" y="25726"/>
                  </a:lnTo>
                  <a:lnTo>
                    <a:pt x="402761" y="25726"/>
                  </a:lnTo>
                  <a:lnTo>
                    <a:pt x="404432" y="25726"/>
                  </a:lnTo>
                  <a:lnTo>
                    <a:pt x="404432" y="25726"/>
                  </a:lnTo>
                  <a:lnTo>
                    <a:pt x="405268" y="25726"/>
                  </a:lnTo>
                  <a:lnTo>
                    <a:pt x="405268" y="25726"/>
                  </a:lnTo>
                  <a:lnTo>
                    <a:pt x="406104" y="25726"/>
                  </a:lnTo>
                  <a:lnTo>
                    <a:pt x="406104" y="25726"/>
                  </a:lnTo>
                  <a:lnTo>
                    <a:pt x="406939" y="25726"/>
                  </a:lnTo>
                  <a:lnTo>
                    <a:pt x="406939" y="25726"/>
                  </a:lnTo>
                  <a:lnTo>
                    <a:pt x="407775" y="25726"/>
                  </a:lnTo>
                  <a:lnTo>
                    <a:pt x="407775" y="25726"/>
                  </a:lnTo>
                  <a:lnTo>
                    <a:pt x="408610" y="25726"/>
                  </a:lnTo>
                  <a:lnTo>
                    <a:pt x="408610" y="25726"/>
                  </a:lnTo>
                  <a:lnTo>
                    <a:pt x="409446" y="25726"/>
                  </a:lnTo>
                  <a:lnTo>
                    <a:pt x="409446" y="25726"/>
                  </a:lnTo>
                  <a:lnTo>
                    <a:pt x="410282" y="25726"/>
                  </a:lnTo>
                  <a:lnTo>
                    <a:pt x="410282" y="25726"/>
                  </a:lnTo>
                  <a:lnTo>
                    <a:pt x="411117" y="25726"/>
                  </a:lnTo>
                  <a:lnTo>
                    <a:pt x="411117" y="25726"/>
                  </a:lnTo>
                  <a:lnTo>
                    <a:pt x="411953" y="25726"/>
                  </a:lnTo>
                  <a:lnTo>
                    <a:pt x="411953" y="25726"/>
                  </a:lnTo>
                  <a:lnTo>
                    <a:pt x="412789" y="25726"/>
                  </a:lnTo>
                  <a:lnTo>
                    <a:pt x="412789" y="25726"/>
                  </a:lnTo>
                  <a:lnTo>
                    <a:pt x="413624" y="25726"/>
                  </a:lnTo>
                  <a:lnTo>
                    <a:pt x="413624" y="25726"/>
                  </a:lnTo>
                  <a:lnTo>
                    <a:pt x="414460" y="25726"/>
                  </a:lnTo>
                  <a:lnTo>
                    <a:pt x="414460" y="25726"/>
                  </a:lnTo>
                  <a:lnTo>
                    <a:pt x="415295" y="25726"/>
                  </a:lnTo>
                  <a:lnTo>
                    <a:pt x="415295" y="25726"/>
                  </a:lnTo>
                  <a:lnTo>
                    <a:pt x="416131" y="25726"/>
                  </a:lnTo>
                  <a:lnTo>
                    <a:pt x="416131" y="25726"/>
                  </a:lnTo>
                  <a:lnTo>
                    <a:pt x="416967" y="25726"/>
                  </a:lnTo>
                  <a:lnTo>
                    <a:pt x="416967" y="25726"/>
                  </a:lnTo>
                  <a:lnTo>
                    <a:pt x="417802" y="25726"/>
                  </a:lnTo>
                  <a:lnTo>
                    <a:pt x="417802" y="25726"/>
                  </a:lnTo>
                  <a:lnTo>
                    <a:pt x="418638" y="25726"/>
                  </a:lnTo>
                  <a:lnTo>
                    <a:pt x="418638" y="25726"/>
                  </a:lnTo>
                  <a:lnTo>
                    <a:pt x="420309" y="25726"/>
                  </a:lnTo>
                  <a:lnTo>
                    <a:pt x="420309" y="25726"/>
                  </a:lnTo>
                  <a:lnTo>
                    <a:pt x="421145" y="25726"/>
                  </a:lnTo>
                  <a:lnTo>
                    <a:pt x="421145" y="25726"/>
                  </a:lnTo>
                  <a:lnTo>
                    <a:pt x="421980" y="25726"/>
                  </a:lnTo>
                  <a:lnTo>
                    <a:pt x="421980" y="25726"/>
                  </a:lnTo>
                  <a:lnTo>
                    <a:pt x="422816" y="25726"/>
                  </a:lnTo>
                  <a:lnTo>
                    <a:pt x="422816" y="25726"/>
                  </a:lnTo>
                  <a:lnTo>
                    <a:pt x="423651" y="25726"/>
                  </a:lnTo>
                  <a:lnTo>
                    <a:pt x="423651" y="25726"/>
                  </a:lnTo>
                  <a:lnTo>
                    <a:pt x="424487" y="25726"/>
                  </a:lnTo>
                  <a:lnTo>
                    <a:pt x="424487" y="25726"/>
                  </a:lnTo>
                  <a:lnTo>
                    <a:pt x="425323" y="25726"/>
                  </a:lnTo>
                  <a:lnTo>
                    <a:pt x="425323" y="25726"/>
                  </a:lnTo>
                  <a:lnTo>
                    <a:pt x="426158" y="25726"/>
                  </a:lnTo>
                  <a:lnTo>
                    <a:pt x="426158" y="25726"/>
                  </a:lnTo>
                  <a:lnTo>
                    <a:pt x="426994" y="25726"/>
                  </a:lnTo>
                  <a:lnTo>
                    <a:pt x="426994" y="25726"/>
                  </a:lnTo>
                  <a:lnTo>
                    <a:pt x="427829" y="25726"/>
                  </a:lnTo>
                  <a:lnTo>
                    <a:pt x="427829" y="25726"/>
                  </a:lnTo>
                  <a:lnTo>
                    <a:pt x="428665" y="25726"/>
                  </a:lnTo>
                  <a:lnTo>
                    <a:pt x="428665" y="25726"/>
                  </a:lnTo>
                  <a:lnTo>
                    <a:pt x="429501" y="25726"/>
                  </a:lnTo>
                  <a:lnTo>
                    <a:pt x="429501" y="25726"/>
                  </a:lnTo>
                  <a:lnTo>
                    <a:pt x="430336" y="25726"/>
                  </a:lnTo>
                  <a:lnTo>
                    <a:pt x="430336" y="25726"/>
                  </a:lnTo>
                  <a:lnTo>
                    <a:pt x="431172" y="25726"/>
                  </a:lnTo>
                  <a:lnTo>
                    <a:pt x="431172" y="25726"/>
                  </a:lnTo>
                  <a:lnTo>
                    <a:pt x="432007" y="25726"/>
                  </a:lnTo>
                  <a:lnTo>
                    <a:pt x="432007" y="25726"/>
                  </a:lnTo>
                  <a:lnTo>
                    <a:pt x="432843" y="25726"/>
                  </a:lnTo>
                  <a:lnTo>
                    <a:pt x="432843" y="25726"/>
                  </a:lnTo>
                  <a:lnTo>
                    <a:pt x="433679" y="25726"/>
                  </a:lnTo>
                  <a:lnTo>
                    <a:pt x="433679" y="25726"/>
                  </a:lnTo>
                  <a:lnTo>
                    <a:pt x="434514" y="25726"/>
                  </a:lnTo>
                  <a:lnTo>
                    <a:pt x="434514" y="25726"/>
                  </a:lnTo>
                  <a:lnTo>
                    <a:pt x="435350" y="25726"/>
                  </a:lnTo>
                  <a:lnTo>
                    <a:pt x="435350" y="25726"/>
                  </a:lnTo>
                  <a:lnTo>
                    <a:pt x="436185" y="25726"/>
                  </a:lnTo>
                  <a:lnTo>
                    <a:pt x="436185" y="25726"/>
                  </a:lnTo>
                  <a:lnTo>
                    <a:pt x="437021" y="25726"/>
                  </a:lnTo>
                  <a:lnTo>
                    <a:pt x="437021" y="25726"/>
                  </a:lnTo>
                  <a:lnTo>
                    <a:pt x="437857" y="25726"/>
                  </a:lnTo>
                  <a:lnTo>
                    <a:pt x="437857" y="25726"/>
                  </a:lnTo>
                  <a:lnTo>
                    <a:pt x="438692" y="25726"/>
                  </a:lnTo>
                  <a:lnTo>
                    <a:pt x="438692" y="25726"/>
                  </a:lnTo>
                  <a:lnTo>
                    <a:pt x="439528" y="25726"/>
                  </a:lnTo>
                  <a:lnTo>
                    <a:pt x="439528" y="25726"/>
                  </a:lnTo>
                  <a:lnTo>
                    <a:pt x="440363" y="25726"/>
                  </a:lnTo>
                  <a:lnTo>
                    <a:pt x="440363" y="25726"/>
                  </a:lnTo>
                  <a:lnTo>
                    <a:pt x="441199" y="25726"/>
                  </a:lnTo>
                  <a:lnTo>
                    <a:pt x="441199" y="25726"/>
                  </a:lnTo>
                  <a:lnTo>
                    <a:pt x="442035" y="25726"/>
                  </a:lnTo>
                  <a:lnTo>
                    <a:pt x="442035" y="25726"/>
                  </a:lnTo>
                  <a:lnTo>
                    <a:pt x="442870" y="25726"/>
                  </a:lnTo>
                  <a:lnTo>
                    <a:pt x="442870" y="25726"/>
                  </a:lnTo>
                  <a:lnTo>
                    <a:pt x="445377" y="25726"/>
                  </a:lnTo>
                  <a:lnTo>
                    <a:pt x="445377" y="25726"/>
                  </a:lnTo>
                  <a:lnTo>
                    <a:pt x="446213" y="25726"/>
                  </a:lnTo>
                  <a:lnTo>
                    <a:pt x="446213" y="25726"/>
                  </a:lnTo>
                  <a:lnTo>
                    <a:pt x="447048" y="25726"/>
                  </a:lnTo>
                  <a:lnTo>
                    <a:pt x="447048" y="25726"/>
                  </a:lnTo>
                  <a:lnTo>
                    <a:pt x="447884" y="25726"/>
                  </a:lnTo>
                  <a:lnTo>
                    <a:pt x="447884" y="25726"/>
                  </a:lnTo>
                  <a:lnTo>
                    <a:pt x="449555" y="25726"/>
                  </a:lnTo>
                  <a:lnTo>
                    <a:pt x="449555" y="25726"/>
                  </a:lnTo>
                  <a:lnTo>
                    <a:pt x="450391" y="25726"/>
                  </a:lnTo>
                  <a:lnTo>
                    <a:pt x="450391" y="25726"/>
                  </a:lnTo>
                  <a:lnTo>
                    <a:pt x="451226" y="25726"/>
                  </a:lnTo>
                  <a:lnTo>
                    <a:pt x="451226" y="25726"/>
                  </a:lnTo>
                  <a:lnTo>
                    <a:pt x="452062" y="25726"/>
                  </a:lnTo>
                  <a:lnTo>
                    <a:pt x="452062" y="25726"/>
                  </a:lnTo>
                  <a:lnTo>
                    <a:pt x="452898" y="25726"/>
                  </a:lnTo>
                  <a:lnTo>
                    <a:pt x="452898" y="25726"/>
                  </a:lnTo>
                  <a:lnTo>
                    <a:pt x="453733" y="25726"/>
                  </a:lnTo>
                  <a:lnTo>
                    <a:pt x="453733" y="25726"/>
                  </a:lnTo>
                  <a:lnTo>
                    <a:pt x="454569" y="25726"/>
                  </a:lnTo>
                  <a:lnTo>
                    <a:pt x="454569" y="25726"/>
                  </a:lnTo>
                  <a:lnTo>
                    <a:pt x="455404" y="25726"/>
                  </a:lnTo>
                  <a:lnTo>
                    <a:pt x="455404" y="25726"/>
                  </a:lnTo>
                  <a:lnTo>
                    <a:pt x="456240" y="25726"/>
                  </a:lnTo>
                  <a:lnTo>
                    <a:pt x="456240" y="25726"/>
                  </a:lnTo>
                  <a:lnTo>
                    <a:pt x="457076" y="25726"/>
                  </a:lnTo>
                  <a:lnTo>
                    <a:pt x="457076" y="25726"/>
                  </a:lnTo>
                  <a:lnTo>
                    <a:pt x="457911" y="25726"/>
                  </a:lnTo>
                  <a:lnTo>
                    <a:pt x="457911" y="25726"/>
                  </a:lnTo>
                  <a:lnTo>
                    <a:pt x="458747" y="25726"/>
                  </a:lnTo>
                  <a:lnTo>
                    <a:pt x="458747" y="25726"/>
                  </a:lnTo>
                  <a:lnTo>
                    <a:pt x="459582" y="25726"/>
                  </a:lnTo>
                  <a:lnTo>
                    <a:pt x="459582" y="25726"/>
                  </a:lnTo>
                  <a:lnTo>
                    <a:pt x="461254" y="25726"/>
                  </a:lnTo>
                  <a:lnTo>
                    <a:pt x="461254" y="25726"/>
                  </a:lnTo>
                  <a:lnTo>
                    <a:pt x="462089" y="25726"/>
                  </a:lnTo>
                  <a:lnTo>
                    <a:pt x="462089" y="25726"/>
                  </a:lnTo>
                  <a:lnTo>
                    <a:pt x="463760" y="25726"/>
                  </a:lnTo>
                  <a:lnTo>
                    <a:pt x="463760" y="25726"/>
                  </a:lnTo>
                  <a:lnTo>
                    <a:pt x="464596" y="25726"/>
                  </a:lnTo>
                  <a:lnTo>
                    <a:pt x="464596" y="25726"/>
                  </a:lnTo>
                  <a:lnTo>
                    <a:pt x="465432" y="25726"/>
                  </a:lnTo>
                  <a:lnTo>
                    <a:pt x="465432" y="25726"/>
                  </a:lnTo>
                  <a:lnTo>
                    <a:pt x="466267" y="25726"/>
                  </a:lnTo>
                  <a:lnTo>
                    <a:pt x="466267" y="25726"/>
                  </a:lnTo>
                  <a:lnTo>
                    <a:pt x="467103" y="25726"/>
                  </a:lnTo>
                  <a:lnTo>
                    <a:pt x="467103" y="25726"/>
                  </a:lnTo>
                  <a:lnTo>
                    <a:pt x="467938" y="25726"/>
                  </a:lnTo>
                  <a:lnTo>
                    <a:pt x="467938" y="25726"/>
                  </a:lnTo>
                  <a:lnTo>
                    <a:pt x="468774" y="25726"/>
                  </a:lnTo>
                  <a:lnTo>
                    <a:pt x="468774" y="25726"/>
                  </a:lnTo>
                  <a:lnTo>
                    <a:pt x="469610" y="25726"/>
                  </a:lnTo>
                  <a:lnTo>
                    <a:pt x="469610" y="25726"/>
                  </a:lnTo>
                  <a:lnTo>
                    <a:pt x="470445" y="25726"/>
                  </a:lnTo>
                  <a:lnTo>
                    <a:pt x="470445" y="25726"/>
                  </a:lnTo>
                  <a:lnTo>
                    <a:pt x="471281" y="25726"/>
                  </a:lnTo>
                  <a:lnTo>
                    <a:pt x="471281" y="25726"/>
                  </a:lnTo>
                  <a:lnTo>
                    <a:pt x="472116" y="25726"/>
                  </a:lnTo>
                  <a:lnTo>
                    <a:pt x="472116" y="25726"/>
                  </a:lnTo>
                  <a:lnTo>
                    <a:pt x="472952" y="25726"/>
                  </a:lnTo>
                  <a:lnTo>
                    <a:pt x="472952" y="25726"/>
                  </a:lnTo>
                  <a:lnTo>
                    <a:pt x="473788" y="25726"/>
                  </a:lnTo>
                  <a:lnTo>
                    <a:pt x="473788" y="25726"/>
                  </a:lnTo>
                  <a:lnTo>
                    <a:pt x="474623" y="25726"/>
                  </a:lnTo>
                  <a:lnTo>
                    <a:pt x="474623" y="25726"/>
                  </a:lnTo>
                  <a:lnTo>
                    <a:pt x="475459" y="25726"/>
                  </a:lnTo>
                  <a:lnTo>
                    <a:pt x="475459" y="25726"/>
                  </a:lnTo>
                  <a:lnTo>
                    <a:pt x="476295" y="25726"/>
                  </a:lnTo>
                  <a:lnTo>
                    <a:pt x="476295" y="25726"/>
                  </a:lnTo>
                  <a:lnTo>
                    <a:pt x="477130" y="25726"/>
                  </a:lnTo>
                  <a:lnTo>
                    <a:pt x="477130" y="25726"/>
                  </a:lnTo>
                  <a:lnTo>
                    <a:pt x="477966" y="25726"/>
                  </a:lnTo>
                  <a:lnTo>
                    <a:pt x="477966" y="25726"/>
                  </a:lnTo>
                  <a:lnTo>
                    <a:pt x="478801" y="25726"/>
                  </a:lnTo>
                  <a:lnTo>
                    <a:pt x="478801" y="30366"/>
                  </a:lnTo>
                  <a:lnTo>
                    <a:pt x="479637" y="30366"/>
                  </a:lnTo>
                  <a:lnTo>
                    <a:pt x="479637" y="30366"/>
                  </a:lnTo>
                  <a:lnTo>
                    <a:pt x="480473" y="30366"/>
                  </a:lnTo>
                  <a:lnTo>
                    <a:pt x="480473" y="30366"/>
                  </a:lnTo>
                  <a:lnTo>
                    <a:pt x="481308" y="30366"/>
                  </a:lnTo>
                  <a:lnTo>
                    <a:pt x="481308" y="30366"/>
                  </a:lnTo>
                  <a:lnTo>
                    <a:pt x="482144" y="30366"/>
                  </a:lnTo>
                  <a:lnTo>
                    <a:pt x="482144" y="30366"/>
                  </a:lnTo>
                  <a:lnTo>
                    <a:pt x="482979" y="30366"/>
                  </a:lnTo>
                  <a:lnTo>
                    <a:pt x="482979" y="30366"/>
                  </a:lnTo>
                  <a:lnTo>
                    <a:pt x="483815" y="30366"/>
                  </a:lnTo>
                  <a:lnTo>
                    <a:pt x="483815" y="30366"/>
                  </a:lnTo>
                  <a:lnTo>
                    <a:pt x="484651" y="30366"/>
                  </a:lnTo>
                  <a:lnTo>
                    <a:pt x="484651" y="30366"/>
                  </a:lnTo>
                  <a:lnTo>
                    <a:pt x="485486" y="30366"/>
                  </a:lnTo>
                  <a:lnTo>
                    <a:pt x="485486" y="30366"/>
                  </a:lnTo>
                  <a:lnTo>
                    <a:pt x="487993" y="30366"/>
                  </a:lnTo>
                  <a:lnTo>
                    <a:pt x="487993" y="30366"/>
                  </a:lnTo>
                  <a:lnTo>
                    <a:pt x="488829" y="30366"/>
                  </a:lnTo>
                  <a:lnTo>
                    <a:pt x="488829" y="30366"/>
                  </a:lnTo>
                  <a:lnTo>
                    <a:pt x="489664" y="30366"/>
                  </a:lnTo>
                  <a:lnTo>
                    <a:pt x="489664" y="30366"/>
                  </a:lnTo>
                  <a:lnTo>
                    <a:pt x="491335" y="30366"/>
                  </a:lnTo>
                  <a:lnTo>
                    <a:pt x="491335" y="30366"/>
                  </a:lnTo>
                  <a:lnTo>
                    <a:pt x="492171" y="30366"/>
                  </a:lnTo>
                  <a:lnTo>
                    <a:pt x="492171" y="30366"/>
                  </a:lnTo>
                  <a:lnTo>
                    <a:pt x="493007" y="30366"/>
                  </a:lnTo>
                  <a:lnTo>
                    <a:pt x="493007" y="30366"/>
                  </a:lnTo>
                  <a:lnTo>
                    <a:pt x="493842" y="30366"/>
                  </a:lnTo>
                  <a:lnTo>
                    <a:pt x="493842" y="30366"/>
                  </a:lnTo>
                  <a:lnTo>
                    <a:pt x="495513" y="30366"/>
                  </a:lnTo>
                  <a:lnTo>
                    <a:pt x="495513" y="30366"/>
                  </a:lnTo>
                  <a:lnTo>
                    <a:pt x="496349" y="30366"/>
                  </a:lnTo>
                  <a:lnTo>
                    <a:pt x="496349" y="30366"/>
                  </a:lnTo>
                  <a:lnTo>
                    <a:pt x="497185" y="30366"/>
                  </a:lnTo>
                  <a:lnTo>
                    <a:pt x="497185" y="30366"/>
                  </a:lnTo>
                  <a:lnTo>
                    <a:pt x="498020" y="30366"/>
                  </a:lnTo>
                  <a:lnTo>
                    <a:pt x="498020" y="30366"/>
                  </a:lnTo>
                  <a:lnTo>
                    <a:pt x="498856" y="30366"/>
                  </a:lnTo>
                  <a:lnTo>
                    <a:pt x="498856" y="30366"/>
                  </a:lnTo>
                  <a:lnTo>
                    <a:pt x="502198" y="30366"/>
                  </a:lnTo>
                  <a:lnTo>
                    <a:pt x="502198" y="30366"/>
                  </a:lnTo>
                  <a:lnTo>
                    <a:pt x="503034" y="30366"/>
                  </a:lnTo>
                  <a:lnTo>
                    <a:pt x="503034" y="30366"/>
                  </a:lnTo>
                  <a:lnTo>
                    <a:pt x="503869" y="30366"/>
                  </a:lnTo>
                  <a:lnTo>
                    <a:pt x="503869" y="30366"/>
                  </a:lnTo>
                  <a:lnTo>
                    <a:pt x="505541" y="30366"/>
                  </a:lnTo>
                  <a:lnTo>
                    <a:pt x="505541" y="30366"/>
                  </a:lnTo>
                  <a:lnTo>
                    <a:pt x="508048" y="30366"/>
                  </a:lnTo>
                  <a:lnTo>
                    <a:pt x="508048" y="30366"/>
                  </a:lnTo>
                  <a:lnTo>
                    <a:pt x="508883" y="30366"/>
                  </a:lnTo>
                  <a:lnTo>
                    <a:pt x="508883" y="30366"/>
                  </a:lnTo>
                  <a:lnTo>
                    <a:pt x="509719" y="30366"/>
                  </a:lnTo>
                  <a:lnTo>
                    <a:pt x="509719" y="30366"/>
                  </a:lnTo>
                  <a:lnTo>
                    <a:pt x="510554" y="30366"/>
                  </a:lnTo>
                  <a:lnTo>
                    <a:pt x="510554" y="30366"/>
                  </a:lnTo>
                  <a:lnTo>
                    <a:pt x="511390" y="30366"/>
                  </a:lnTo>
                  <a:lnTo>
                    <a:pt x="511390" y="30366"/>
                  </a:lnTo>
                  <a:lnTo>
                    <a:pt x="513061" y="30366"/>
                  </a:lnTo>
                  <a:lnTo>
                    <a:pt x="513061" y="30366"/>
                  </a:lnTo>
                  <a:lnTo>
                    <a:pt x="513897" y="30366"/>
                  </a:lnTo>
                  <a:lnTo>
                    <a:pt x="513897" y="30366"/>
                  </a:lnTo>
                  <a:lnTo>
                    <a:pt x="514732" y="30366"/>
                  </a:lnTo>
                  <a:lnTo>
                    <a:pt x="514732" y="30366"/>
                  </a:lnTo>
                  <a:lnTo>
                    <a:pt x="515568" y="30366"/>
                  </a:lnTo>
                  <a:lnTo>
                    <a:pt x="515568" y="30366"/>
                  </a:lnTo>
                  <a:lnTo>
                    <a:pt x="517239" y="30366"/>
                  </a:lnTo>
                  <a:lnTo>
                    <a:pt x="517239" y="30366"/>
                  </a:lnTo>
                  <a:lnTo>
                    <a:pt x="518075" y="30366"/>
                  </a:lnTo>
                  <a:lnTo>
                    <a:pt x="518075" y="30366"/>
                  </a:lnTo>
                  <a:lnTo>
                    <a:pt x="518910" y="30366"/>
                  </a:lnTo>
                  <a:lnTo>
                    <a:pt x="518910" y="30366"/>
                  </a:lnTo>
                  <a:lnTo>
                    <a:pt x="519746" y="30366"/>
                  </a:lnTo>
                  <a:lnTo>
                    <a:pt x="519746" y="30366"/>
                  </a:lnTo>
                  <a:lnTo>
                    <a:pt x="520582" y="30366"/>
                  </a:lnTo>
                  <a:lnTo>
                    <a:pt x="520582" y="30366"/>
                  </a:lnTo>
                  <a:lnTo>
                    <a:pt x="521417" y="30366"/>
                  </a:lnTo>
                  <a:lnTo>
                    <a:pt x="521417" y="30366"/>
                  </a:lnTo>
                  <a:lnTo>
                    <a:pt x="522253" y="30366"/>
                  </a:lnTo>
                  <a:lnTo>
                    <a:pt x="522253" y="30366"/>
                  </a:lnTo>
                  <a:lnTo>
                    <a:pt x="523088" y="30366"/>
                  </a:lnTo>
                  <a:lnTo>
                    <a:pt x="523088" y="30366"/>
                  </a:lnTo>
                  <a:lnTo>
                    <a:pt x="523924" y="30366"/>
                  </a:lnTo>
                  <a:lnTo>
                    <a:pt x="523924" y="30366"/>
                  </a:lnTo>
                  <a:lnTo>
                    <a:pt x="524760" y="30366"/>
                  </a:lnTo>
                  <a:lnTo>
                    <a:pt x="524760" y="30366"/>
                  </a:lnTo>
                  <a:lnTo>
                    <a:pt x="525595" y="30366"/>
                  </a:lnTo>
                  <a:lnTo>
                    <a:pt x="525595" y="30366"/>
                  </a:lnTo>
                  <a:lnTo>
                    <a:pt x="526431" y="30366"/>
                  </a:lnTo>
                  <a:lnTo>
                    <a:pt x="526431" y="30366"/>
                  </a:lnTo>
                  <a:lnTo>
                    <a:pt x="527266" y="30366"/>
                  </a:lnTo>
                  <a:lnTo>
                    <a:pt x="527266" y="30366"/>
                  </a:lnTo>
                  <a:lnTo>
                    <a:pt x="528102" y="30366"/>
                  </a:lnTo>
                  <a:lnTo>
                    <a:pt x="528102" y="30366"/>
                  </a:lnTo>
                  <a:lnTo>
                    <a:pt x="528938" y="30366"/>
                  </a:lnTo>
                  <a:lnTo>
                    <a:pt x="528938" y="30366"/>
                  </a:lnTo>
                  <a:lnTo>
                    <a:pt x="529773" y="30366"/>
                  </a:lnTo>
                  <a:lnTo>
                    <a:pt x="529773" y="30366"/>
                  </a:lnTo>
                  <a:lnTo>
                    <a:pt x="530609" y="30366"/>
                  </a:lnTo>
                  <a:lnTo>
                    <a:pt x="530609" y="30366"/>
                  </a:lnTo>
                  <a:lnTo>
                    <a:pt x="531444" y="30366"/>
                  </a:lnTo>
                  <a:lnTo>
                    <a:pt x="531444" y="30366"/>
                  </a:lnTo>
                  <a:lnTo>
                    <a:pt x="532280" y="30366"/>
                  </a:lnTo>
                  <a:lnTo>
                    <a:pt x="532280" y="30366"/>
                  </a:lnTo>
                  <a:lnTo>
                    <a:pt x="533116" y="30366"/>
                  </a:lnTo>
                  <a:lnTo>
                    <a:pt x="533116" y="30366"/>
                  </a:lnTo>
                  <a:lnTo>
                    <a:pt x="533951" y="30366"/>
                  </a:lnTo>
                  <a:lnTo>
                    <a:pt x="533951" y="30366"/>
                  </a:lnTo>
                  <a:lnTo>
                    <a:pt x="535622" y="30366"/>
                  </a:lnTo>
                  <a:lnTo>
                    <a:pt x="535622" y="30366"/>
                  </a:lnTo>
                  <a:lnTo>
                    <a:pt x="537294" y="30366"/>
                  </a:lnTo>
                  <a:lnTo>
                    <a:pt x="537294" y="30366"/>
                  </a:lnTo>
                  <a:lnTo>
                    <a:pt x="538129" y="30366"/>
                  </a:lnTo>
                  <a:lnTo>
                    <a:pt x="538129" y="30366"/>
                  </a:lnTo>
                  <a:lnTo>
                    <a:pt x="538965" y="30366"/>
                  </a:lnTo>
                  <a:lnTo>
                    <a:pt x="538965" y="30366"/>
                  </a:lnTo>
                  <a:lnTo>
                    <a:pt x="539801" y="30366"/>
                  </a:lnTo>
                  <a:lnTo>
                    <a:pt x="539801" y="30366"/>
                  </a:lnTo>
                  <a:lnTo>
                    <a:pt x="540636" y="30366"/>
                  </a:lnTo>
                  <a:lnTo>
                    <a:pt x="540636" y="30366"/>
                  </a:lnTo>
                  <a:lnTo>
                    <a:pt x="541472" y="30366"/>
                  </a:lnTo>
                  <a:lnTo>
                    <a:pt x="541472" y="30366"/>
                  </a:lnTo>
                  <a:lnTo>
                    <a:pt x="542307" y="30366"/>
                  </a:lnTo>
                  <a:lnTo>
                    <a:pt x="542307" y="30366"/>
                  </a:lnTo>
                  <a:lnTo>
                    <a:pt x="543143" y="30366"/>
                  </a:lnTo>
                  <a:lnTo>
                    <a:pt x="543143" y="30366"/>
                  </a:lnTo>
                  <a:lnTo>
                    <a:pt x="543979" y="30366"/>
                  </a:lnTo>
                  <a:lnTo>
                    <a:pt x="543979" y="30366"/>
                  </a:lnTo>
                  <a:lnTo>
                    <a:pt x="544814" y="30366"/>
                  </a:lnTo>
                  <a:lnTo>
                    <a:pt x="544814" y="30366"/>
                  </a:lnTo>
                  <a:lnTo>
                    <a:pt x="545650" y="30366"/>
                  </a:lnTo>
                  <a:lnTo>
                    <a:pt x="545650" y="30366"/>
                  </a:lnTo>
                  <a:lnTo>
                    <a:pt x="546485" y="30366"/>
                  </a:lnTo>
                  <a:lnTo>
                    <a:pt x="546485" y="30366"/>
                  </a:lnTo>
                  <a:lnTo>
                    <a:pt x="547321" y="30366"/>
                  </a:lnTo>
                  <a:lnTo>
                    <a:pt x="547321" y="30366"/>
                  </a:lnTo>
                  <a:lnTo>
                    <a:pt x="548157" y="30366"/>
                  </a:lnTo>
                  <a:lnTo>
                    <a:pt x="548157" y="30366"/>
                  </a:lnTo>
                  <a:lnTo>
                    <a:pt x="548992" y="30366"/>
                  </a:lnTo>
                  <a:lnTo>
                    <a:pt x="548992" y="30366"/>
                  </a:lnTo>
                  <a:lnTo>
                    <a:pt x="549828" y="30366"/>
                  </a:lnTo>
                  <a:lnTo>
                    <a:pt x="549828" y="30366"/>
                  </a:lnTo>
                  <a:lnTo>
                    <a:pt x="550663" y="30366"/>
                  </a:lnTo>
                  <a:lnTo>
                    <a:pt x="550663" y="30366"/>
                  </a:lnTo>
                  <a:lnTo>
                    <a:pt x="551499" y="30366"/>
                  </a:lnTo>
                  <a:lnTo>
                    <a:pt x="551499" y="30366"/>
                  </a:lnTo>
                  <a:lnTo>
                    <a:pt x="552335" y="30366"/>
                  </a:lnTo>
                  <a:lnTo>
                    <a:pt x="552335" y="30366"/>
                  </a:lnTo>
                  <a:lnTo>
                    <a:pt x="553170" y="30366"/>
                  </a:lnTo>
                  <a:lnTo>
                    <a:pt x="553170" y="30366"/>
                  </a:lnTo>
                  <a:lnTo>
                    <a:pt x="554006" y="30366"/>
                  </a:lnTo>
                  <a:lnTo>
                    <a:pt x="554006" y="30366"/>
                  </a:lnTo>
                  <a:lnTo>
                    <a:pt x="554841" y="30366"/>
                  </a:lnTo>
                  <a:lnTo>
                    <a:pt x="554841" y="30366"/>
                  </a:lnTo>
                  <a:lnTo>
                    <a:pt x="555677" y="30366"/>
                  </a:lnTo>
                  <a:lnTo>
                    <a:pt x="555677" y="30366"/>
                  </a:lnTo>
                  <a:lnTo>
                    <a:pt x="556513" y="30366"/>
                  </a:lnTo>
                  <a:lnTo>
                    <a:pt x="556513" y="30366"/>
                  </a:lnTo>
                  <a:lnTo>
                    <a:pt x="557348" y="30366"/>
                  </a:lnTo>
                  <a:lnTo>
                    <a:pt x="557348" y="30366"/>
                  </a:lnTo>
                  <a:lnTo>
                    <a:pt x="558184" y="30366"/>
                  </a:lnTo>
                  <a:lnTo>
                    <a:pt x="558184" y="30366"/>
                  </a:lnTo>
                  <a:lnTo>
                    <a:pt x="560691" y="30366"/>
                  </a:lnTo>
                  <a:lnTo>
                    <a:pt x="560691" y="30366"/>
                  </a:lnTo>
                  <a:lnTo>
                    <a:pt x="562362" y="30366"/>
                  </a:lnTo>
                  <a:lnTo>
                    <a:pt x="562362" y="30366"/>
                  </a:lnTo>
                  <a:lnTo>
                    <a:pt x="563197" y="30366"/>
                  </a:lnTo>
                  <a:lnTo>
                    <a:pt x="563197" y="30366"/>
                  </a:lnTo>
                  <a:lnTo>
                    <a:pt x="564033" y="30366"/>
                  </a:lnTo>
                  <a:lnTo>
                    <a:pt x="564033" y="30366"/>
                  </a:lnTo>
                  <a:lnTo>
                    <a:pt x="564869" y="30366"/>
                  </a:lnTo>
                  <a:lnTo>
                    <a:pt x="564869" y="30366"/>
                  </a:lnTo>
                  <a:lnTo>
                    <a:pt x="565704" y="30366"/>
                  </a:lnTo>
                  <a:lnTo>
                    <a:pt x="565704" y="30366"/>
                  </a:lnTo>
                  <a:lnTo>
                    <a:pt x="567375" y="30366"/>
                  </a:lnTo>
                  <a:lnTo>
                    <a:pt x="567375" y="30366"/>
                  </a:lnTo>
                  <a:lnTo>
                    <a:pt x="569047" y="30366"/>
                  </a:lnTo>
                  <a:lnTo>
                    <a:pt x="569047" y="30366"/>
                  </a:lnTo>
                  <a:lnTo>
                    <a:pt x="569882" y="30366"/>
                  </a:lnTo>
                  <a:lnTo>
                    <a:pt x="569882" y="30366"/>
                  </a:lnTo>
                  <a:lnTo>
                    <a:pt x="570718" y="30366"/>
                  </a:lnTo>
                  <a:lnTo>
                    <a:pt x="570718" y="30366"/>
                  </a:lnTo>
                  <a:lnTo>
                    <a:pt x="571554" y="30366"/>
                  </a:lnTo>
                  <a:lnTo>
                    <a:pt x="571554" y="30366"/>
                  </a:lnTo>
                  <a:lnTo>
                    <a:pt x="572389" y="30366"/>
                  </a:lnTo>
                  <a:lnTo>
                    <a:pt x="572389" y="30366"/>
                  </a:lnTo>
                  <a:lnTo>
                    <a:pt x="573225" y="30366"/>
                  </a:lnTo>
                  <a:lnTo>
                    <a:pt x="573225" y="30366"/>
                  </a:lnTo>
                  <a:lnTo>
                    <a:pt x="574060" y="30366"/>
                  </a:lnTo>
                  <a:lnTo>
                    <a:pt x="574060" y="30366"/>
                  </a:lnTo>
                  <a:lnTo>
                    <a:pt x="575732" y="30366"/>
                  </a:lnTo>
                  <a:lnTo>
                    <a:pt x="575732" y="30366"/>
                  </a:lnTo>
                  <a:lnTo>
                    <a:pt x="576567" y="30366"/>
                  </a:lnTo>
                  <a:lnTo>
                    <a:pt x="576567" y="30366"/>
                  </a:lnTo>
                  <a:lnTo>
                    <a:pt x="577403" y="30366"/>
                  </a:lnTo>
                  <a:lnTo>
                    <a:pt x="577403" y="30366"/>
                  </a:lnTo>
                  <a:lnTo>
                    <a:pt x="578238" y="30366"/>
                  </a:lnTo>
                  <a:lnTo>
                    <a:pt x="578238" y="30366"/>
                  </a:lnTo>
                  <a:lnTo>
                    <a:pt x="579074" y="30366"/>
                  </a:lnTo>
                  <a:lnTo>
                    <a:pt x="579074" y="30366"/>
                  </a:lnTo>
                  <a:lnTo>
                    <a:pt x="579910" y="30366"/>
                  </a:lnTo>
                  <a:lnTo>
                    <a:pt x="579910" y="30366"/>
                  </a:lnTo>
                  <a:lnTo>
                    <a:pt x="580745" y="30366"/>
                  </a:lnTo>
                  <a:lnTo>
                    <a:pt x="580745" y="30366"/>
                  </a:lnTo>
                  <a:lnTo>
                    <a:pt x="581581" y="30366"/>
                  </a:lnTo>
                  <a:lnTo>
                    <a:pt x="581581" y="30366"/>
                  </a:lnTo>
                  <a:lnTo>
                    <a:pt x="582416" y="30366"/>
                  </a:lnTo>
                  <a:lnTo>
                    <a:pt x="582416" y="30366"/>
                  </a:lnTo>
                  <a:lnTo>
                    <a:pt x="584088" y="30366"/>
                  </a:lnTo>
                  <a:lnTo>
                    <a:pt x="584088" y="30366"/>
                  </a:lnTo>
                  <a:lnTo>
                    <a:pt x="584923" y="30366"/>
                  </a:lnTo>
                  <a:lnTo>
                    <a:pt x="584923" y="30366"/>
                  </a:lnTo>
                  <a:lnTo>
                    <a:pt x="585759" y="30366"/>
                  </a:lnTo>
                  <a:lnTo>
                    <a:pt x="585759" y="30366"/>
                  </a:lnTo>
                  <a:lnTo>
                    <a:pt x="586594" y="30366"/>
                  </a:lnTo>
                  <a:lnTo>
                    <a:pt x="586594" y="30366"/>
                  </a:lnTo>
                  <a:lnTo>
                    <a:pt x="587430" y="30366"/>
                  </a:lnTo>
                  <a:lnTo>
                    <a:pt x="587430" y="30366"/>
                  </a:lnTo>
                  <a:lnTo>
                    <a:pt x="588266" y="30366"/>
                  </a:lnTo>
                  <a:lnTo>
                    <a:pt x="588266" y="30366"/>
                  </a:lnTo>
                  <a:lnTo>
                    <a:pt x="589101" y="30366"/>
                  </a:lnTo>
                  <a:lnTo>
                    <a:pt x="589101" y="30366"/>
                  </a:lnTo>
                  <a:lnTo>
                    <a:pt x="589937" y="30366"/>
                  </a:lnTo>
                  <a:lnTo>
                    <a:pt x="589937" y="30366"/>
                  </a:lnTo>
                  <a:lnTo>
                    <a:pt x="590772" y="30366"/>
                  </a:lnTo>
                  <a:lnTo>
                    <a:pt x="590772" y="30366"/>
                  </a:lnTo>
                  <a:lnTo>
                    <a:pt x="591608" y="30366"/>
                  </a:lnTo>
                  <a:lnTo>
                    <a:pt x="591608" y="30366"/>
                  </a:lnTo>
                  <a:lnTo>
                    <a:pt x="593279" y="30366"/>
                  </a:lnTo>
                  <a:lnTo>
                    <a:pt x="593279" y="30366"/>
                  </a:lnTo>
                  <a:lnTo>
                    <a:pt x="594115" y="30366"/>
                  </a:lnTo>
                  <a:lnTo>
                    <a:pt x="594115" y="30366"/>
                  </a:lnTo>
                  <a:lnTo>
                    <a:pt x="594950" y="30366"/>
                  </a:lnTo>
                  <a:lnTo>
                    <a:pt x="594950" y="30366"/>
                  </a:lnTo>
                  <a:lnTo>
                    <a:pt x="595786" y="30366"/>
                  </a:lnTo>
                  <a:lnTo>
                    <a:pt x="595786" y="30366"/>
                  </a:lnTo>
                  <a:lnTo>
                    <a:pt x="596622" y="30366"/>
                  </a:lnTo>
                  <a:lnTo>
                    <a:pt x="596622" y="30366"/>
                  </a:lnTo>
                  <a:lnTo>
                    <a:pt x="597457" y="30366"/>
                  </a:lnTo>
                  <a:lnTo>
                    <a:pt x="597457" y="30366"/>
                  </a:lnTo>
                  <a:lnTo>
                    <a:pt x="598293" y="30366"/>
                  </a:lnTo>
                  <a:lnTo>
                    <a:pt x="598293" y="30366"/>
                  </a:lnTo>
                  <a:lnTo>
                    <a:pt x="599128" y="30366"/>
                  </a:lnTo>
                  <a:lnTo>
                    <a:pt x="599128" y="30366"/>
                  </a:lnTo>
                  <a:lnTo>
                    <a:pt x="599964" y="30366"/>
                  </a:lnTo>
                  <a:lnTo>
                    <a:pt x="599964" y="30366"/>
                  </a:lnTo>
                  <a:lnTo>
                    <a:pt x="600800" y="30366"/>
                  </a:lnTo>
                  <a:lnTo>
                    <a:pt x="600800" y="30366"/>
                  </a:lnTo>
                  <a:lnTo>
                    <a:pt x="601635" y="30366"/>
                  </a:lnTo>
                  <a:lnTo>
                    <a:pt x="601635" y="30366"/>
                  </a:lnTo>
                  <a:lnTo>
                    <a:pt x="602471" y="30366"/>
                  </a:lnTo>
                  <a:lnTo>
                    <a:pt x="602471" y="30366"/>
                  </a:lnTo>
                  <a:lnTo>
                    <a:pt x="603307" y="30366"/>
                  </a:lnTo>
                  <a:lnTo>
                    <a:pt x="603307" y="35462"/>
                  </a:lnTo>
                  <a:lnTo>
                    <a:pt x="604142" y="35462"/>
                  </a:lnTo>
                  <a:lnTo>
                    <a:pt x="604142" y="35462"/>
                  </a:lnTo>
                  <a:lnTo>
                    <a:pt x="604978" y="35462"/>
                  </a:lnTo>
                  <a:lnTo>
                    <a:pt x="604978" y="35462"/>
                  </a:lnTo>
                  <a:lnTo>
                    <a:pt x="605813" y="35462"/>
                  </a:lnTo>
                  <a:lnTo>
                    <a:pt x="605813" y="35462"/>
                  </a:lnTo>
                  <a:lnTo>
                    <a:pt x="606649" y="35462"/>
                  </a:lnTo>
                  <a:lnTo>
                    <a:pt x="606649" y="35462"/>
                  </a:lnTo>
                  <a:lnTo>
                    <a:pt x="607485" y="35462"/>
                  </a:lnTo>
                  <a:lnTo>
                    <a:pt x="607485" y="35462"/>
                  </a:lnTo>
                  <a:lnTo>
                    <a:pt x="608320" y="35462"/>
                  </a:lnTo>
                  <a:lnTo>
                    <a:pt x="608320" y="35462"/>
                  </a:lnTo>
                  <a:lnTo>
                    <a:pt x="609156" y="35462"/>
                  </a:lnTo>
                  <a:lnTo>
                    <a:pt x="609156" y="35462"/>
                  </a:lnTo>
                  <a:lnTo>
                    <a:pt x="609991" y="35462"/>
                  </a:lnTo>
                  <a:lnTo>
                    <a:pt x="609991" y="35462"/>
                  </a:lnTo>
                  <a:lnTo>
                    <a:pt x="610827" y="35462"/>
                  </a:lnTo>
                  <a:lnTo>
                    <a:pt x="610827" y="35462"/>
                  </a:lnTo>
                  <a:lnTo>
                    <a:pt x="611663" y="35462"/>
                  </a:lnTo>
                  <a:lnTo>
                    <a:pt x="611663" y="35462"/>
                  </a:lnTo>
                  <a:lnTo>
                    <a:pt x="612498" y="35462"/>
                  </a:lnTo>
                  <a:lnTo>
                    <a:pt x="612498" y="35462"/>
                  </a:lnTo>
                  <a:lnTo>
                    <a:pt x="613334" y="35462"/>
                  </a:lnTo>
                  <a:lnTo>
                    <a:pt x="613334" y="35462"/>
                  </a:lnTo>
                  <a:lnTo>
                    <a:pt x="614169" y="35462"/>
                  </a:lnTo>
                  <a:lnTo>
                    <a:pt x="614169" y="35462"/>
                  </a:lnTo>
                  <a:lnTo>
                    <a:pt x="615005" y="35462"/>
                  </a:lnTo>
                  <a:lnTo>
                    <a:pt x="615005" y="35462"/>
                  </a:lnTo>
                  <a:lnTo>
                    <a:pt x="615841" y="35462"/>
                  </a:lnTo>
                  <a:lnTo>
                    <a:pt x="615841" y="35462"/>
                  </a:lnTo>
                  <a:lnTo>
                    <a:pt x="616676" y="35462"/>
                  </a:lnTo>
                  <a:lnTo>
                    <a:pt x="616676" y="35462"/>
                  </a:lnTo>
                  <a:lnTo>
                    <a:pt x="617512" y="35462"/>
                  </a:lnTo>
                  <a:lnTo>
                    <a:pt x="617512" y="35462"/>
                  </a:lnTo>
                  <a:lnTo>
                    <a:pt x="618347" y="35462"/>
                  </a:lnTo>
                  <a:lnTo>
                    <a:pt x="618347" y="35462"/>
                  </a:lnTo>
                  <a:lnTo>
                    <a:pt x="620019" y="35462"/>
                  </a:lnTo>
                  <a:lnTo>
                    <a:pt x="620019" y="35462"/>
                  </a:lnTo>
                  <a:lnTo>
                    <a:pt x="620854" y="35462"/>
                  </a:lnTo>
                  <a:lnTo>
                    <a:pt x="620854" y="35462"/>
                  </a:lnTo>
                  <a:lnTo>
                    <a:pt x="621690" y="35462"/>
                  </a:lnTo>
                  <a:lnTo>
                    <a:pt x="621690" y="35462"/>
                  </a:lnTo>
                  <a:lnTo>
                    <a:pt x="622525" y="35462"/>
                  </a:lnTo>
                  <a:lnTo>
                    <a:pt x="622525" y="35462"/>
                  </a:lnTo>
                  <a:lnTo>
                    <a:pt x="623361" y="35462"/>
                  </a:lnTo>
                  <a:lnTo>
                    <a:pt x="623361" y="35462"/>
                  </a:lnTo>
                  <a:lnTo>
                    <a:pt x="624197" y="35462"/>
                  </a:lnTo>
                  <a:lnTo>
                    <a:pt x="624197" y="35462"/>
                  </a:lnTo>
                  <a:lnTo>
                    <a:pt x="625032" y="35462"/>
                  </a:lnTo>
                  <a:lnTo>
                    <a:pt x="625032" y="35462"/>
                  </a:lnTo>
                  <a:lnTo>
                    <a:pt x="625868" y="35462"/>
                  </a:lnTo>
                  <a:lnTo>
                    <a:pt x="625868" y="35462"/>
                  </a:lnTo>
                  <a:lnTo>
                    <a:pt x="626703" y="35462"/>
                  </a:lnTo>
                  <a:lnTo>
                    <a:pt x="626703" y="35462"/>
                  </a:lnTo>
                  <a:lnTo>
                    <a:pt x="627539" y="35462"/>
                  </a:lnTo>
                  <a:lnTo>
                    <a:pt x="627539" y="35462"/>
                  </a:lnTo>
                  <a:lnTo>
                    <a:pt x="628375" y="35462"/>
                  </a:lnTo>
                  <a:lnTo>
                    <a:pt x="628375" y="35462"/>
                  </a:lnTo>
                  <a:lnTo>
                    <a:pt x="629210" y="35462"/>
                  </a:lnTo>
                  <a:lnTo>
                    <a:pt x="629210" y="35462"/>
                  </a:lnTo>
                  <a:lnTo>
                    <a:pt x="630046" y="35462"/>
                  </a:lnTo>
                  <a:lnTo>
                    <a:pt x="630046" y="35462"/>
                  </a:lnTo>
                  <a:lnTo>
                    <a:pt x="630881" y="35462"/>
                  </a:lnTo>
                  <a:lnTo>
                    <a:pt x="630881" y="35462"/>
                  </a:lnTo>
                  <a:lnTo>
                    <a:pt x="631717" y="35462"/>
                  </a:lnTo>
                  <a:lnTo>
                    <a:pt x="631717" y="35462"/>
                  </a:lnTo>
                  <a:lnTo>
                    <a:pt x="632553" y="35462"/>
                  </a:lnTo>
                  <a:lnTo>
                    <a:pt x="632553" y="35462"/>
                  </a:lnTo>
                  <a:lnTo>
                    <a:pt x="633388" y="35462"/>
                  </a:lnTo>
                  <a:lnTo>
                    <a:pt x="633388" y="35462"/>
                  </a:lnTo>
                  <a:lnTo>
                    <a:pt x="635060" y="35462"/>
                  </a:lnTo>
                  <a:lnTo>
                    <a:pt x="635060" y="35462"/>
                  </a:lnTo>
                  <a:lnTo>
                    <a:pt x="636731" y="35462"/>
                  </a:lnTo>
                  <a:lnTo>
                    <a:pt x="636731" y="35462"/>
                  </a:lnTo>
                  <a:lnTo>
                    <a:pt x="637566" y="35462"/>
                  </a:lnTo>
                  <a:lnTo>
                    <a:pt x="637566" y="35462"/>
                  </a:lnTo>
                  <a:lnTo>
                    <a:pt x="638402" y="35462"/>
                  </a:lnTo>
                  <a:lnTo>
                    <a:pt x="638402" y="35462"/>
                  </a:lnTo>
                  <a:lnTo>
                    <a:pt x="639238" y="35462"/>
                  </a:lnTo>
                  <a:lnTo>
                    <a:pt x="639238" y="35462"/>
                  </a:lnTo>
                  <a:lnTo>
                    <a:pt x="640073" y="35462"/>
                  </a:lnTo>
                  <a:lnTo>
                    <a:pt x="640073" y="35462"/>
                  </a:lnTo>
                  <a:lnTo>
                    <a:pt x="642580" y="35462"/>
                  </a:lnTo>
                  <a:lnTo>
                    <a:pt x="642580" y="35462"/>
                  </a:lnTo>
                  <a:lnTo>
                    <a:pt x="644251" y="35462"/>
                  </a:lnTo>
                  <a:lnTo>
                    <a:pt x="644251" y="35462"/>
                  </a:lnTo>
                  <a:lnTo>
                    <a:pt x="645087" y="35462"/>
                  </a:lnTo>
                  <a:lnTo>
                    <a:pt x="645087" y="35462"/>
                  </a:lnTo>
                  <a:lnTo>
                    <a:pt x="645922" y="35462"/>
                  </a:lnTo>
                  <a:lnTo>
                    <a:pt x="645922" y="35462"/>
                  </a:lnTo>
                  <a:lnTo>
                    <a:pt x="646758" y="35462"/>
                  </a:lnTo>
                  <a:lnTo>
                    <a:pt x="646758" y="35462"/>
                  </a:lnTo>
                  <a:lnTo>
                    <a:pt x="647594" y="35462"/>
                  </a:lnTo>
                  <a:lnTo>
                    <a:pt x="647594" y="35462"/>
                  </a:lnTo>
                  <a:lnTo>
                    <a:pt x="648429" y="35462"/>
                  </a:lnTo>
                  <a:lnTo>
                    <a:pt x="648429" y="35462"/>
                  </a:lnTo>
                  <a:lnTo>
                    <a:pt x="649265" y="35462"/>
                  </a:lnTo>
                  <a:lnTo>
                    <a:pt x="649265" y="35462"/>
                  </a:lnTo>
                  <a:lnTo>
                    <a:pt x="650100" y="35462"/>
                  </a:lnTo>
                  <a:lnTo>
                    <a:pt x="650100" y="35462"/>
                  </a:lnTo>
                  <a:lnTo>
                    <a:pt x="650936" y="35462"/>
                  </a:lnTo>
                  <a:lnTo>
                    <a:pt x="650936" y="35462"/>
                  </a:lnTo>
                  <a:lnTo>
                    <a:pt x="651772" y="35462"/>
                  </a:lnTo>
                  <a:lnTo>
                    <a:pt x="651772" y="35462"/>
                  </a:lnTo>
                  <a:lnTo>
                    <a:pt x="653443" y="35462"/>
                  </a:lnTo>
                  <a:lnTo>
                    <a:pt x="653443" y="35462"/>
                  </a:lnTo>
                  <a:lnTo>
                    <a:pt x="654278" y="35462"/>
                  </a:lnTo>
                  <a:lnTo>
                    <a:pt x="654278" y="35462"/>
                  </a:lnTo>
                  <a:lnTo>
                    <a:pt x="655114" y="35462"/>
                  </a:lnTo>
                  <a:lnTo>
                    <a:pt x="655114" y="35462"/>
                  </a:lnTo>
                  <a:lnTo>
                    <a:pt x="655950" y="35462"/>
                  </a:lnTo>
                  <a:lnTo>
                    <a:pt x="655950" y="35462"/>
                  </a:lnTo>
                  <a:lnTo>
                    <a:pt x="656785" y="35462"/>
                  </a:lnTo>
                  <a:lnTo>
                    <a:pt x="656785" y="35462"/>
                  </a:lnTo>
                  <a:lnTo>
                    <a:pt x="657621" y="35462"/>
                  </a:lnTo>
                  <a:lnTo>
                    <a:pt x="657621" y="35462"/>
                  </a:lnTo>
                  <a:lnTo>
                    <a:pt x="658456" y="35462"/>
                  </a:lnTo>
                  <a:lnTo>
                    <a:pt x="658456" y="35462"/>
                  </a:lnTo>
                  <a:lnTo>
                    <a:pt x="659292" y="35462"/>
                  </a:lnTo>
                  <a:lnTo>
                    <a:pt x="659292" y="35462"/>
                  </a:lnTo>
                  <a:lnTo>
                    <a:pt x="660963" y="35462"/>
                  </a:lnTo>
                  <a:lnTo>
                    <a:pt x="660963" y="35462"/>
                  </a:lnTo>
                  <a:lnTo>
                    <a:pt x="661799" y="35462"/>
                  </a:lnTo>
                  <a:lnTo>
                    <a:pt x="661799" y="35462"/>
                  </a:lnTo>
                  <a:lnTo>
                    <a:pt x="662634" y="35462"/>
                  </a:lnTo>
                  <a:lnTo>
                    <a:pt x="662634" y="35462"/>
                  </a:lnTo>
                  <a:lnTo>
                    <a:pt x="663470" y="35462"/>
                  </a:lnTo>
                  <a:lnTo>
                    <a:pt x="663470" y="35462"/>
                  </a:lnTo>
                  <a:lnTo>
                    <a:pt x="664306" y="35462"/>
                  </a:lnTo>
                  <a:lnTo>
                    <a:pt x="664306" y="35462"/>
                  </a:lnTo>
                  <a:lnTo>
                    <a:pt x="665141" y="35462"/>
                  </a:lnTo>
                  <a:lnTo>
                    <a:pt x="665141" y="35462"/>
                  </a:lnTo>
                  <a:lnTo>
                    <a:pt x="665977" y="35462"/>
                  </a:lnTo>
                  <a:lnTo>
                    <a:pt x="665977" y="35462"/>
                  </a:lnTo>
                  <a:lnTo>
                    <a:pt x="666813" y="35462"/>
                  </a:lnTo>
                  <a:lnTo>
                    <a:pt x="666813" y="35462"/>
                  </a:lnTo>
                  <a:lnTo>
                    <a:pt x="667648" y="35462"/>
                  </a:lnTo>
                  <a:lnTo>
                    <a:pt x="667648" y="35462"/>
                  </a:lnTo>
                  <a:lnTo>
                    <a:pt x="668484" y="35462"/>
                  </a:lnTo>
                  <a:lnTo>
                    <a:pt x="668484" y="35462"/>
                  </a:lnTo>
                  <a:lnTo>
                    <a:pt x="670155" y="35462"/>
                  </a:lnTo>
                  <a:lnTo>
                    <a:pt x="670155" y="35462"/>
                  </a:lnTo>
                  <a:lnTo>
                    <a:pt x="671826" y="35462"/>
                  </a:lnTo>
                  <a:lnTo>
                    <a:pt x="671826" y="35462"/>
                  </a:lnTo>
                  <a:lnTo>
                    <a:pt x="672662" y="35462"/>
                  </a:lnTo>
                  <a:lnTo>
                    <a:pt x="672662" y="35462"/>
                  </a:lnTo>
                  <a:lnTo>
                    <a:pt x="673497" y="35462"/>
                  </a:lnTo>
                  <a:lnTo>
                    <a:pt x="673497" y="35462"/>
                  </a:lnTo>
                  <a:lnTo>
                    <a:pt x="674333" y="35462"/>
                  </a:lnTo>
                  <a:lnTo>
                    <a:pt x="674333" y="35462"/>
                  </a:lnTo>
                  <a:lnTo>
                    <a:pt x="676004" y="35462"/>
                  </a:lnTo>
                  <a:lnTo>
                    <a:pt x="676004" y="35462"/>
                  </a:lnTo>
                  <a:lnTo>
                    <a:pt x="676840" y="35462"/>
                  </a:lnTo>
                  <a:lnTo>
                    <a:pt x="676840" y="35462"/>
                  </a:lnTo>
                  <a:lnTo>
                    <a:pt x="677675" y="35462"/>
                  </a:lnTo>
                  <a:lnTo>
                    <a:pt x="677675" y="35462"/>
                  </a:lnTo>
                  <a:lnTo>
                    <a:pt x="679347" y="35462"/>
                  </a:lnTo>
                  <a:lnTo>
                    <a:pt x="679347" y="35462"/>
                  </a:lnTo>
                  <a:lnTo>
                    <a:pt x="680182" y="35462"/>
                  </a:lnTo>
                  <a:lnTo>
                    <a:pt x="680182" y="35462"/>
                  </a:lnTo>
                  <a:lnTo>
                    <a:pt x="681018" y="35462"/>
                  </a:lnTo>
                  <a:lnTo>
                    <a:pt x="681018" y="35462"/>
                  </a:lnTo>
                  <a:lnTo>
                    <a:pt x="681853" y="35462"/>
                  </a:lnTo>
                  <a:lnTo>
                    <a:pt x="681853" y="35462"/>
                  </a:lnTo>
                  <a:lnTo>
                    <a:pt x="683525" y="35462"/>
                  </a:lnTo>
                  <a:lnTo>
                    <a:pt x="683525" y="35462"/>
                  </a:lnTo>
                  <a:lnTo>
                    <a:pt x="684360" y="35462"/>
                  </a:lnTo>
                  <a:lnTo>
                    <a:pt x="684360" y="35462"/>
                  </a:lnTo>
                  <a:lnTo>
                    <a:pt x="685196" y="35462"/>
                  </a:lnTo>
                  <a:lnTo>
                    <a:pt x="685196" y="35462"/>
                  </a:lnTo>
                  <a:lnTo>
                    <a:pt x="686867" y="35462"/>
                  </a:lnTo>
                  <a:lnTo>
                    <a:pt x="686867" y="35462"/>
                  </a:lnTo>
                  <a:lnTo>
                    <a:pt x="687703" y="35462"/>
                  </a:lnTo>
                  <a:lnTo>
                    <a:pt x="687703" y="35462"/>
                  </a:lnTo>
                  <a:lnTo>
                    <a:pt x="689374" y="35462"/>
                  </a:lnTo>
                  <a:lnTo>
                    <a:pt x="689374" y="35462"/>
                  </a:lnTo>
                  <a:lnTo>
                    <a:pt x="691881" y="35462"/>
                  </a:lnTo>
                  <a:lnTo>
                    <a:pt x="691881" y="35462"/>
                  </a:lnTo>
                  <a:lnTo>
                    <a:pt x="692716" y="35462"/>
                  </a:lnTo>
                  <a:lnTo>
                    <a:pt x="692716" y="35462"/>
                  </a:lnTo>
                  <a:lnTo>
                    <a:pt x="693552" y="35462"/>
                  </a:lnTo>
                  <a:lnTo>
                    <a:pt x="693552" y="35462"/>
                  </a:lnTo>
                  <a:lnTo>
                    <a:pt x="694388" y="35462"/>
                  </a:lnTo>
                  <a:lnTo>
                    <a:pt x="694388" y="35462"/>
                  </a:lnTo>
                  <a:lnTo>
                    <a:pt x="695223" y="35462"/>
                  </a:lnTo>
                  <a:lnTo>
                    <a:pt x="695223" y="35462"/>
                  </a:lnTo>
                  <a:lnTo>
                    <a:pt x="696059" y="35462"/>
                  </a:lnTo>
                  <a:lnTo>
                    <a:pt x="696059" y="35462"/>
                  </a:lnTo>
                  <a:lnTo>
                    <a:pt x="696894" y="35462"/>
                  </a:lnTo>
                  <a:lnTo>
                    <a:pt x="696894" y="35462"/>
                  </a:lnTo>
                  <a:lnTo>
                    <a:pt x="697730" y="35462"/>
                  </a:lnTo>
                  <a:lnTo>
                    <a:pt x="697730" y="35462"/>
                  </a:lnTo>
                  <a:lnTo>
                    <a:pt x="700237" y="35462"/>
                  </a:lnTo>
                  <a:lnTo>
                    <a:pt x="700237" y="35462"/>
                  </a:lnTo>
                  <a:lnTo>
                    <a:pt x="701072" y="35462"/>
                  </a:lnTo>
                  <a:lnTo>
                    <a:pt x="701072" y="35462"/>
                  </a:lnTo>
                  <a:lnTo>
                    <a:pt x="701908" y="35462"/>
                  </a:lnTo>
                  <a:lnTo>
                    <a:pt x="701908" y="35462"/>
                  </a:lnTo>
                  <a:lnTo>
                    <a:pt x="703579" y="35462"/>
                  </a:lnTo>
                  <a:lnTo>
                    <a:pt x="703579" y="35462"/>
                  </a:lnTo>
                  <a:lnTo>
                    <a:pt x="704415" y="35462"/>
                  </a:lnTo>
                  <a:lnTo>
                    <a:pt x="704415" y="35462"/>
                  </a:lnTo>
                  <a:lnTo>
                    <a:pt x="706922" y="35462"/>
                  </a:lnTo>
                  <a:lnTo>
                    <a:pt x="706922" y="35462"/>
                  </a:lnTo>
                  <a:lnTo>
                    <a:pt x="707757" y="35462"/>
                  </a:lnTo>
                  <a:lnTo>
                    <a:pt x="707757" y="35462"/>
                  </a:lnTo>
                  <a:lnTo>
                    <a:pt x="708593" y="35462"/>
                  </a:lnTo>
                  <a:lnTo>
                    <a:pt x="708593" y="35462"/>
                  </a:lnTo>
                  <a:lnTo>
                    <a:pt x="709428" y="35462"/>
                  </a:lnTo>
                  <a:lnTo>
                    <a:pt x="709428" y="35462"/>
                  </a:lnTo>
                  <a:lnTo>
                    <a:pt x="710264" y="35462"/>
                  </a:lnTo>
                  <a:lnTo>
                    <a:pt x="710264" y="35462"/>
                  </a:lnTo>
                  <a:lnTo>
                    <a:pt x="711100" y="35462"/>
                  </a:lnTo>
                  <a:lnTo>
                    <a:pt x="711100" y="35462"/>
                  </a:lnTo>
                  <a:lnTo>
                    <a:pt x="712771" y="35462"/>
                  </a:lnTo>
                  <a:lnTo>
                    <a:pt x="712771" y="35462"/>
                  </a:lnTo>
                  <a:lnTo>
                    <a:pt x="713606" y="35462"/>
                  </a:lnTo>
                  <a:lnTo>
                    <a:pt x="713606" y="35462"/>
                  </a:lnTo>
                  <a:lnTo>
                    <a:pt x="714442" y="35462"/>
                  </a:lnTo>
                  <a:lnTo>
                    <a:pt x="714442" y="35462"/>
                  </a:lnTo>
                  <a:lnTo>
                    <a:pt x="716113" y="35462"/>
                  </a:lnTo>
                  <a:lnTo>
                    <a:pt x="716113" y="35462"/>
                  </a:lnTo>
                  <a:lnTo>
                    <a:pt x="716949" y="35462"/>
                  </a:lnTo>
                  <a:lnTo>
                    <a:pt x="716949" y="35462"/>
                  </a:lnTo>
                  <a:lnTo>
                    <a:pt x="717784" y="35462"/>
                  </a:lnTo>
                  <a:lnTo>
                    <a:pt x="717784" y="35462"/>
                  </a:lnTo>
                  <a:lnTo>
                    <a:pt x="719456" y="35462"/>
                  </a:lnTo>
                  <a:lnTo>
                    <a:pt x="719456" y="35462"/>
                  </a:lnTo>
                  <a:lnTo>
                    <a:pt x="720291" y="35462"/>
                  </a:lnTo>
                  <a:lnTo>
                    <a:pt x="720291" y="35462"/>
                  </a:lnTo>
                  <a:lnTo>
                    <a:pt x="721127" y="35462"/>
                  </a:lnTo>
                  <a:lnTo>
                    <a:pt x="721127" y="35462"/>
                  </a:lnTo>
                  <a:lnTo>
                    <a:pt x="724469" y="35462"/>
                  </a:lnTo>
                  <a:lnTo>
                    <a:pt x="724469" y="35462"/>
                  </a:lnTo>
                  <a:lnTo>
                    <a:pt x="725305" y="35462"/>
                  </a:lnTo>
                  <a:lnTo>
                    <a:pt x="725305" y="35462"/>
                  </a:lnTo>
                  <a:lnTo>
                    <a:pt x="726141" y="35462"/>
                  </a:lnTo>
                  <a:lnTo>
                    <a:pt x="726141" y="35462"/>
                  </a:lnTo>
                  <a:lnTo>
                    <a:pt x="726976" y="35462"/>
                  </a:lnTo>
                  <a:lnTo>
                    <a:pt x="726976" y="35462"/>
                  </a:lnTo>
                  <a:lnTo>
                    <a:pt x="727812" y="35462"/>
                  </a:lnTo>
                  <a:lnTo>
                    <a:pt x="727812" y="35462"/>
                  </a:lnTo>
                  <a:lnTo>
                    <a:pt x="728647" y="35462"/>
                  </a:lnTo>
                  <a:lnTo>
                    <a:pt x="728647" y="35462"/>
                  </a:lnTo>
                  <a:lnTo>
                    <a:pt x="730319" y="35462"/>
                  </a:lnTo>
                  <a:lnTo>
                    <a:pt x="730319" y="35462"/>
                  </a:lnTo>
                  <a:lnTo>
                    <a:pt x="731154" y="35462"/>
                  </a:lnTo>
                  <a:lnTo>
                    <a:pt x="731154" y="35462"/>
                  </a:lnTo>
                  <a:lnTo>
                    <a:pt x="731990" y="35462"/>
                  </a:lnTo>
                  <a:lnTo>
                    <a:pt x="731990" y="35462"/>
                  </a:lnTo>
                  <a:lnTo>
                    <a:pt x="732825" y="35462"/>
                  </a:lnTo>
                  <a:lnTo>
                    <a:pt x="732825" y="35462"/>
                  </a:lnTo>
                  <a:lnTo>
                    <a:pt x="735332" y="35462"/>
                  </a:lnTo>
                  <a:lnTo>
                    <a:pt x="735332" y="35462"/>
                  </a:lnTo>
                  <a:lnTo>
                    <a:pt x="736168" y="35462"/>
                  </a:lnTo>
                  <a:lnTo>
                    <a:pt x="736168" y="35462"/>
                  </a:lnTo>
                  <a:lnTo>
                    <a:pt x="737003" y="35462"/>
                  </a:lnTo>
                  <a:lnTo>
                    <a:pt x="737003" y="35462"/>
                  </a:lnTo>
                  <a:lnTo>
                    <a:pt x="738675" y="35462"/>
                  </a:lnTo>
                  <a:lnTo>
                    <a:pt x="738675" y="35462"/>
                  </a:lnTo>
                  <a:lnTo>
                    <a:pt x="739510" y="35462"/>
                  </a:lnTo>
                  <a:lnTo>
                    <a:pt x="739510" y="35462"/>
                  </a:lnTo>
                  <a:lnTo>
                    <a:pt x="741181" y="35462"/>
                  </a:lnTo>
                  <a:lnTo>
                    <a:pt x="741181" y="35462"/>
                  </a:lnTo>
                  <a:lnTo>
                    <a:pt x="742853" y="35462"/>
                  </a:lnTo>
                  <a:lnTo>
                    <a:pt x="742853" y="35462"/>
                  </a:lnTo>
                  <a:lnTo>
                    <a:pt x="743688" y="35462"/>
                  </a:lnTo>
                  <a:lnTo>
                    <a:pt x="743688" y="35462"/>
                  </a:lnTo>
                  <a:lnTo>
                    <a:pt x="744524" y="35462"/>
                  </a:lnTo>
                  <a:lnTo>
                    <a:pt x="744524" y="35462"/>
                  </a:lnTo>
                  <a:lnTo>
                    <a:pt x="745359" y="35462"/>
                  </a:lnTo>
                  <a:lnTo>
                    <a:pt x="745359" y="35462"/>
                  </a:lnTo>
                  <a:lnTo>
                    <a:pt x="748702" y="35462"/>
                  </a:lnTo>
                  <a:lnTo>
                    <a:pt x="748702" y="41144"/>
                  </a:lnTo>
                  <a:lnTo>
                    <a:pt x="749537" y="41144"/>
                  </a:lnTo>
                  <a:lnTo>
                    <a:pt x="749537" y="41144"/>
                  </a:lnTo>
                  <a:lnTo>
                    <a:pt x="750373" y="41144"/>
                  </a:lnTo>
                  <a:lnTo>
                    <a:pt x="750373" y="41144"/>
                  </a:lnTo>
                  <a:lnTo>
                    <a:pt x="751209" y="41144"/>
                  </a:lnTo>
                  <a:lnTo>
                    <a:pt x="751209" y="41144"/>
                  </a:lnTo>
                  <a:lnTo>
                    <a:pt x="752044" y="41144"/>
                  </a:lnTo>
                  <a:lnTo>
                    <a:pt x="752044" y="41144"/>
                  </a:lnTo>
                  <a:lnTo>
                    <a:pt x="752880" y="41144"/>
                  </a:lnTo>
                  <a:lnTo>
                    <a:pt x="752880" y="41144"/>
                  </a:lnTo>
                  <a:lnTo>
                    <a:pt x="754551" y="41144"/>
                  </a:lnTo>
                  <a:lnTo>
                    <a:pt x="754551" y="41144"/>
                  </a:lnTo>
                  <a:lnTo>
                    <a:pt x="755387" y="41144"/>
                  </a:lnTo>
                  <a:lnTo>
                    <a:pt x="755387" y="41144"/>
                  </a:lnTo>
                  <a:lnTo>
                    <a:pt x="756222" y="41144"/>
                  </a:lnTo>
                  <a:lnTo>
                    <a:pt x="756222" y="41144"/>
                  </a:lnTo>
                  <a:lnTo>
                    <a:pt x="757894" y="41144"/>
                  </a:lnTo>
                  <a:lnTo>
                    <a:pt x="757894" y="41144"/>
                  </a:lnTo>
                  <a:lnTo>
                    <a:pt x="759565" y="41144"/>
                  </a:lnTo>
                  <a:lnTo>
                    <a:pt x="759565" y="41144"/>
                  </a:lnTo>
                  <a:lnTo>
                    <a:pt x="760400" y="41144"/>
                  </a:lnTo>
                  <a:lnTo>
                    <a:pt x="760400" y="41144"/>
                  </a:lnTo>
                  <a:lnTo>
                    <a:pt x="761236" y="41144"/>
                  </a:lnTo>
                  <a:lnTo>
                    <a:pt x="761236" y="41144"/>
                  </a:lnTo>
                  <a:lnTo>
                    <a:pt x="762072" y="41144"/>
                  </a:lnTo>
                  <a:lnTo>
                    <a:pt x="762072" y="41144"/>
                  </a:lnTo>
                  <a:lnTo>
                    <a:pt x="762907" y="41144"/>
                  </a:lnTo>
                  <a:lnTo>
                    <a:pt x="762907" y="41144"/>
                  </a:lnTo>
                  <a:lnTo>
                    <a:pt x="763743" y="41144"/>
                  </a:lnTo>
                  <a:lnTo>
                    <a:pt x="763743" y="41144"/>
                  </a:lnTo>
                  <a:lnTo>
                    <a:pt x="764578" y="41144"/>
                  </a:lnTo>
                  <a:lnTo>
                    <a:pt x="764578" y="41144"/>
                  </a:lnTo>
                  <a:lnTo>
                    <a:pt x="765414" y="41144"/>
                  </a:lnTo>
                  <a:lnTo>
                    <a:pt x="765414" y="41144"/>
                  </a:lnTo>
                  <a:lnTo>
                    <a:pt x="766250" y="41144"/>
                  </a:lnTo>
                  <a:lnTo>
                    <a:pt x="766250" y="41144"/>
                  </a:lnTo>
                  <a:lnTo>
                    <a:pt x="767085" y="41144"/>
                  </a:lnTo>
                  <a:lnTo>
                    <a:pt x="767085" y="41144"/>
                  </a:lnTo>
                  <a:lnTo>
                    <a:pt x="767921" y="41144"/>
                  </a:lnTo>
                  <a:lnTo>
                    <a:pt x="767921" y="41144"/>
                  </a:lnTo>
                  <a:lnTo>
                    <a:pt x="768756" y="41144"/>
                  </a:lnTo>
                  <a:lnTo>
                    <a:pt x="768756" y="41144"/>
                  </a:lnTo>
                  <a:lnTo>
                    <a:pt x="770428" y="41144"/>
                  </a:lnTo>
                  <a:lnTo>
                    <a:pt x="770428" y="41144"/>
                  </a:lnTo>
                  <a:lnTo>
                    <a:pt x="771263" y="41144"/>
                  </a:lnTo>
                  <a:lnTo>
                    <a:pt x="771263" y="41144"/>
                  </a:lnTo>
                  <a:lnTo>
                    <a:pt x="772099" y="41144"/>
                  </a:lnTo>
                  <a:lnTo>
                    <a:pt x="772099" y="41144"/>
                  </a:lnTo>
                  <a:lnTo>
                    <a:pt x="772934" y="41144"/>
                  </a:lnTo>
                  <a:lnTo>
                    <a:pt x="772934" y="41144"/>
                  </a:lnTo>
                  <a:lnTo>
                    <a:pt x="773770" y="41144"/>
                  </a:lnTo>
                  <a:lnTo>
                    <a:pt x="773770" y="41144"/>
                  </a:lnTo>
                  <a:lnTo>
                    <a:pt x="774606" y="41144"/>
                  </a:lnTo>
                  <a:lnTo>
                    <a:pt x="774606" y="41144"/>
                  </a:lnTo>
                  <a:lnTo>
                    <a:pt x="775441" y="41144"/>
                  </a:lnTo>
                  <a:lnTo>
                    <a:pt x="775441" y="41144"/>
                  </a:lnTo>
                  <a:lnTo>
                    <a:pt x="776277" y="41144"/>
                  </a:lnTo>
                  <a:lnTo>
                    <a:pt x="776277" y="41144"/>
                  </a:lnTo>
                  <a:lnTo>
                    <a:pt x="777112" y="41144"/>
                  </a:lnTo>
                  <a:lnTo>
                    <a:pt x="777112" y="41144"/>
                  </a:lnTo>
                  <a:lnTo>
                    <a:pt x="777948" y="41144"/>
                  </a:lnTo>
                  <a:lnTo>
                    <a:pt x="777948" y="41144"/>
                  </a:lnTo>
                  <a:lnTo>
                    <a:pt x="778784" y="41144"/>
                  </a:lnTo>
                  <a:lnTo>
                    <a:pt x="778784" y="41144"/>
                  </a:lnTo>
                  <a:lnTo>
                    <a:pt x="780455" y="41144"/>
                  </a:lnTo>
                  <a:lnTo>
                    <a:pt x="780455" y="41144"/>
                  </a:lnTo>
                  <a:lnTo>
                    <a:pt x="781290" y="41144"/>
                  </a:lnTo>
                  <a:lnTo>
                    <a:pt x="781290" y="41144"/>
                  </a:lnTo>
                  <a:lnTo>
                    <a:pt x="783797" y="41144"/>
                  </a:lnTo>
                  <a:lnTo>
                    <a:pt x="783797" y="41144"/>
                  </a:lnTo>
                  <a:lnTo>
                    <a:pt x="784633" y="41144"/>
                  </a:lnTo>
                  <a:lnTo>
                    <a:pt x="784633" y="41144"/>
                  </a:lnTo>
                  <a:lnTo>
                    <a:pt x="785468" y="41144"/>
                  </a:lnTo>
                  <a:lnTo>
                    <a:pt x="785468" y="41144"/>
                  </a:lnTo>
                  <a:lnTo>
                    <a:pt x="786304" y="41144"/>
                  </a:lnTo>
                  <a:lnTo>
                    <a:pt x="786304" y="41144"/>
                  </a:lnTo>
                  <a:lnTo>
                    <a:pt x="787140" y="41144"/>
                  </a:lnTo>
                  <a:lnTo>
                    <a:pt x="787140" y="41144"/>
                  </a:lnTo>
                  <a:lnTo>
                    <a:pt x="787975" y="41144"/>
                  </a:lnTo>
                  <a:lnTo>
                    <a:pt x="787975" y="41144"/>
                  </a:lnTo>
                  <a:lnTo>
                    <a:pt x="788811" y="41144"/>
                  </a:lnTo>
                  <a:lnTo>
                    <a:pt x="788811" y="41144"/>
                  </a:lnTo>
                  <a:lnTo>
                    <a:pt x="789647" y="41144"/>
                  </a:lnTo>
                  <a:lnTo>
                    <a:pt x="789647" y="41144"/>
                  </a:lnTo>
                  <a:lnTo>
                    <a:pt x="790482" y="41144"/>
                  </a:lnTo>
                  <a:lnTo>
                    <a:pt x="790482" y="41144"/>
                  </a:lnTo>
                  <a:lnTo>
                    <a:pt x="791318" y="41144"/>
                  </a:lnTo>
                  <a:lnTo>
                    <a:pt x="791318" y="41144"/>
                  </a:lnTo>
                  <a:lnTo>
                    <a:pt x="792153" y="41144"/>
                  </a:lnTo>
                  <a:lnTo>
                    <a:pt x="792153" y="41144"/>
                  </a:lnTo>
                  <a:lnTo>
                    <a:pt x="792989" y="41144"/>
                  </a:lnTo>
                  <a:lnTo>
                    <a:pt x="792989" y="41144"/>
                  </a:lnTo>
                  <a:lnTo>
                    <a:pt x="793825" y="41144"/>
                  </a:lnTo>
                  <a:lnTo>
                    <a:pt x="793825" y="41144"/>
                  </a:lnTo>
                  <a:lnTo>
                    <a:pt x="794660" y="41144"/>
                  </a:lnTo>
                  <a:lnTo>
                    <a:pt x="794660" y="41144"/>
                  </a:lnTo>
                  <a:lnTo>
                    <a:pt x="795496" y="41144"/>
                  </a:lnTo>
                  <a:lnTo>
                    <a:pt x="795496" y="41144"/>
                  </a:lnTo>
                  <a:lnTo>
                    <a:pt x="796331" y="41144"/>
                  </a:lnTo>
                  <a:lnTo>
                    <a:pt x="796331" y="41144"/>
                  </a:lnTo>
                  <a:lnTo>
                    <a:pt x="797167" y="41144"/>
                  </a:lnTo>
                  <a:lnTo>
                    <a:pt x="797167" y="41144"/>
                  </a:lnTo>
                  <a:lnTo>
                    <a:pt x="798003" y="41144"/>
                  </a:lnTo>
                  <a:lnTo>
                    <a:pt x="798003" y="41144"/>
                  </a:lnTo>
                  <a:lnTo>
                    <a:pt x="799674" y="41144"/>
                  </a:lnTo>
                  <a:lnTo>
                    <a:pt x="799674" y="41144"/>
                  </a:lnTo>
                  <a:lnTo>
                    <a:pt x="800509" y="41144"/>
                  </a:lnTo>
                  <a:lnTo>
                    <a:pt x="800509" y="41144"/>
                  </a:lnTo>
                  <a:lnTo>
                    <a:pt x="801345" y="41144"/>
                  </a:lnTo>
                  <a:lnTo>
                    <a:pt x="801345" y="41144"/>
                  </a:lnTo>
                  <a:lnTo>
                    <a:pt x="802181" y="41144"/>
                  </a:lnTo>
                  <a:lnTo>
                    <a:pt x="802181" y="41144"/>
                  </a:lnTo>
                  <a:lnTo>
                    <a:pt x="803016" y="41144"/>
                  </a:lnTo>
                  <a:lnTo>
                    <a:pt x="803016" y="41144"/>
                  </a:lnTo>
                  <a:lnTo>
                    <a:pt x="803852" y="41144"/>
                  </a:lnTo>
                  <a:lnTo>
                    <a:pt x="803852" y="41144"/>
                  </a:lnTo>
                  <a:lnTo>
                    <a:pt x="804687" y="41144"/>
                  </a:lnTo>
                  <a:lnTo>
                    <a:pt x="804687" y="41144"/>
                  </a:lnTo>
                  <a:lnTo>
                    <a:pt x="805523" y="41144"/>
                  </a:lnTo>
                  <a:lnTo>
                    <a:pt x="805523" y="41144"/>
                  </a:lnTo>
                  <a:lnTo>
                    <a:pt x="806359" y="41144"/>
                  </a:lnTo>
                  <a:lnTo>
                    <a:pt x="806359" y="41144"/>
                  </a:lnTo>
                  <a:lnTo>
                    <a:pt x="807194" y="41144"/>
                  </a:lnTo>
                  <a:lnTo>
                    <a:pt x="807194" y="41144"/>
                  </a:lnTo>
                  <a:lnTo>
                    <a:pt x="808865" y="41144"/>
                  </a:lnTo>
                  <a:lnTo>
                    <a:pt x="808865" y="41144"/>
                  </a:lnTo>
                  <a:lnTo>
                    <a:pt x="809701" y="41144"/>
                  </a:lnTo>
                  <a:lnTo>
                    <a:pt x="809701" y="41144"/>
                  </a:lnTo>
                  <a:lnTo>
                    <a:pt x="810537" y="41144"/>
                  </a:lnTo>
                  <a:lnTo>
                    <a:pt x="810537" y="41144"/>
                  </a:lnTo>
                  <a:lnTo>
                    <a:pt x="811372" y="41144"/>
                  </a:lnTo>
                  <a:lnTo>
                    <a:pt x="811372" y="41144"/>
                  </a:lnTo>
                  <a:lnTo>
                    <a:pt x="812208" y="41144"/>
                  </a:lnTo>
                  <a:lnTo>
                    <a:pt x="812208" y="41144"/>
                  </a:lnTo>
                  <a:lnTo>
                    <a:pt x="813043" y="41144"/>
                  </a:lnTo>
                  <a:lnTo>
                    <a:pt x="813043" y="41144"/>
                  </a:lnTo>
                  <a:lnTo>
                    <a:pt x="815550" y="41144"/>
                  </a:lnTo>
                  <a:lnTo>
                    <a:pt x="815550" y="41144"/>
                  </a:lnTo>
                  <a:lnTo>
                    <a:pt x="816386" y="41144"/>
                  </a:lnTo>
                  <a:lnTo>
                    <a:pt x="816386" y="41144"/>
                  </a:lnTo>
                  <a:lnTo>
                    <a:pt x="817221" y="41144"/>
                  </a:lnTo>
                  <a:lnTo>
                    <a:pt x="817221" y="41144"/>
                  </a:lnTo>
                  <a:lnTo>
                    <a:pt x="818057" y="41144"/>
                  </a:lnTo>
                  <a:lnTo>
                    <a:pt x="818057" y="41144"/>
                  </a:lnTo>
                  <a:lnTo>
                    <a:pt x="818893" y="41144"/>
                  </a:lnTo>
                  <a:lnTo>
                    <a:pt x="818893" y="41144"/>
                  </a:lnTo>
                  <a:lnTo>
                    <a:pt x="819728" y="41144"/>
                  </a:lnTo>
                  <a:lnTo>
                    <a:pt x="819728" y="41144"/>
                  </a:lnTo>
                  <a:lnTo>
                    <a:pt x="820564" y="41144"/>
                  </a:lnTo>
                  <a:lnTo>
                    <a:pt x="820564" y="41144"/>
                  </a:lnTo>
                  <a:lnTo>
                    <a:pt x="822235" y="41144"/>
                  </a:lnTo>
                  <a:lnTo>
                    <a:pt x="822235" y="41144"/>
                  </a:lnTo>
                  <a:lnTo>
                    <a:pt x="823071" y="41144"/>
                  </a:lnTo>
                  <a:lnTo>
                    <a:pt x="823071" y="41144"/>
                  </a:lnTo>
                  <a:lnTo>
                    <a:pt x="823906" y="41144"/>
                  </a:lnTo>
                  <a:lnTo>
                    <a:pt x="823906" y="41144"/>
                  </a:lnTo>
                  <a:lnTo>
                    <a:pt x="824742" y="41144"/>
                  </a:lnTo>
                  <a:lnTo>
                    <a:pt x="824742" y="41144"/>
                  </a:lnTo>
                  <a:lnTo>
                    <a:pt x="825578" y="41144"/>
                  </a:lnTo>
                  <a:lnTo>
                    <a:pt x="825578" y="41144"/>
                  </a:lnTo>
                  <a:lnTo>
                    <a:pt x="826413" y="41144"/>
                  </a:lnTo>
                  <a:lnTo>
                    <a:pt x="826413" y="41144"/>
                  </a:lnTo>
                  <a:lnTo>
                    <a:pt x="827249" y="41144"/>
                  </a:lnTo>
                  <a:lnTo>
                    <a:pt x="827249" y="41144"/>
                  </a:lnTo>
                  <a:lnTo>
                    <a:pt x="828084" y="41144"/>
                  </a:lnTo>
                  <a:lnTo>
                    <a:pt x="828084" y="47201"/>
                  </a:lnTo>
                  <a:lnTo>
                    <a:pt x="828920" y="47201"/>
                  </a:lnTo>
                  <a:lnTo>
                    <a:pt x="828920" y="47201"/>
                  </a:lnTo>
                  <a:lnTo>
                    <a:pt x="830591" y="47201"/>
                  </a:lnTo>
                  <a:lnTo>
                    <a:pt x="830591" y="47201"/>
                  </a:lnTo>
                  <a:lnTo>
                    <a:pt x="831427" y="47201"/>
                  </a:lnTo>
                  <a:lnTo>
                    <a:pt x="831427" y="47201"/>
                  </a:lnTo>
                  <a:lnTo>
                    <a:pt x="832262" y="47201"/>
                  </a:lnTo>
                  <a:lnTo>
                    <a:pt x="832262" y="47201"/>
                  </a:lnTo>
                  <a:lnTo>
                    <a:pt x="833098" y="47201"/>
                  </a:lnTo>
                  <a:lnTo>
                    <a:pt x="833098" y="47201"/>
                  </a:lnTo>
                  <a:lnTo>
                    <a:pt x="834769" y="47201"/>
                  </a:lnTo>
                  <a:lnTo>
                    <a:pt x="834769" y="47201"/>
                  </a:lnTo>
                  <a:lnTo>
                    <a:pt x="836440" y="47201"/>
                  </a:lnTo>
                  <a:lnTo>
                    <a:pt x="836440" y="47201"/>
                  </a:lnTo>
                  <a:lnTo>
                    <a:pt x="837276" y="47201"/>
                  </a:lnTo>
                  <a:lnTo>
                    <a:pt x="837276" y="47201"/>
                  </a:lnTo>
                  <a:lnTo>
                    <a:pt x="838112" y="47201"/>
                  </a:lnTo>
                  <a:lnTo>
                    <a:pt x="838112" y="47201"/>
                  </a:lnTo>
                  <a:lnTo>
                    <a:pt x="840618" y="47201"/>
                  </a:lnTo>
                  <a:lnTo>
                    <a:pt x="840618" y="47201"/>
                  </a:lnTo>
                  <a:lnTo>
                    <a:pt x="841454" y="47201"/>
                  </a:lnTo>
                  <a:lnTo>
                    <a:pt x="841454" y="47201"/>
                  </a:lnTo>
                  <a:lnTo>
                    <a:pt x="842290" y="47201"/>
                  </a:lnTo>
                  <a:lnTo>
                    <a:pt x="842290" y="47201"/>
                  </a:lnTo>
                  <a:lnTo>
                    <a:pt x="843125" y="47201"/>
                  </a:lnTo>
                  <a:lnTo>
                    <a:pt x="843125" y="47201"/>
                  </a:lnTo>
                  <a:lnTo>
                    <a:pt x="843961" y="47201"/>
                  </a:lnTo>
                  <a:lnTo>
                    <a:pt x="843961" y="47201"/>
                  </a:lnTo>
                  <a:lnTo>
                    <a:pt x="844796" y="47201"/>
                  </a:lnTo>
                  <a:lnTo>
                    <a:pt x="844796" y="47201"/>
                  </a:lnTo>
                  <a:lnTo>
                    <a:pt x="845632" y="47201"/>
                  </a:lnTo>
                  <a:lnTo>
                    <a:pt x="845632" y="47201"/>
                  </a:lnTo>
                  <a:lnTo>
                    <a:pt x="847303" y="47201"/>
                  </a:lnTo>
                  <a:lnTo>
                    <a:pt x="847303" y="47201"/>
                  </a:lnTo>
                  <a:lnTo>
                    <a:pt x="848139" y="47201"/>
                  </a:lnTo>
                  <a:lnTo>
                    <a:pt x="848139" y="47201"/>
                  </a:lnTo>
                  <a:lnTo>
                    <a:pt x="848974" y="47201"/>
                  </a:lnTo>
                  <a:lnTo>
                    <a:pt x="848974" y="47201"/>
                  </a:lnTo>
                  <a:lnTo>
                    <a:pt x="849810" y="47201"/>
                  </a:lnTo>
                  <a:lnTo>
                    <a:pt x="849810" y="47201"/>
                  </a:lnTo>
                  <a:lnTo>
                    <a:pt x="850646" y="47201"/>
                  </a:lnTo>
                  <a:lnTo>
                    <a:pt x="850646" y="47201"/>
                  </a:lnTo>
                  <a:lnTo>
                    <a:pt x="851481" y="47201"/>
                  </a:lnTo>
                  <a:lnTo>
                    <a:pt x="851481" y="53382"/>
                  </a:lnTo>
                  <a:lnTo>
                    <a:pt x="852317" y="53382"/>
                  </a:lnTo>
                  <a:lnTo>
                    <a:pt x="852317" y="53382"/>
                  </a:lnTo>
                  <a:lnTo>
                    <a:pt x="853988" y="53382"/>
                  </a:lnTo>
                  <a:lnTo>
                    <a:pt x="853988" y="53382"/>
                  </a:lnTo>
                  <a:lnTo>
                    <a:pt x="854824" y="53382"/>
                  </a:lnTo>
                  <a:lnTo>
                    <a:pt x="854824" y="53382"/>
                  </a:lnTo>
                  <a:lnTo>
                    <a:pt x="855659" y="53382"/>
                  </a:lnTo>
                  <a:lnTo>
                    <a:pt x="855659" y="53382"/>
                  </a:lnTo>
                  <a:lnTo>
                    <a:pt x="856495" y="53382"/>
                  </a:lnTo>
                  <a:lnTo>
                    <a:pt x="856495" y="53382"/>
                  </a:lnTo>
                  <a:lnTo>
                    <a:pt x="857331" y="53382"/>
                  </a:lnTo>
                  <a:lnTo>
                    <a:pt x="857331" y="53382"/>
                  </a:lnTo>
                  <a:lnTo>
                    <a:pt x="859002" y="53382"/>
                  </a:lnTo>
                  <a:lnTo>
                    <a:pt x="859002" y="53382"/>
                  </a:lnTo>
                  <a:lnTo>
                    <a:pt x="859837" y="53382"/>
                  </a:lnTo>
                  <a:lnTo>
                    <a:pt x="859837" y="53382"/>
                  </a:lnTo>
                  <a:lnTo>
                    <a:pt x="861509" y="53382"/>
                  </a:lnTo>
                  <a:lnTo>
                    <a:pt x="861509" y="53382"/>
                  </a:lnTo>
                  <a:lnTo>
                    <a:pt x="862344" y="53382"/>
                  </a:lnTo>
                  <a:lnTo>
                    <a:pt x="862344" y="53382"/>
                  </a:lnTo>
                  <a:lnTo>
                    <a:pt x="865687" y="53382"/>
                  </a:lnTo>
                  <a:lnTo>
                    <a:pt x="865687" y="53382"/>
                  </a:lnTo>
                  <a:lnTo>
                    <a:pt x="866522" y="53382"/>
                  </a:lnTo>
                  <a:lnTo>
                    <a:pt x="866522" y="53382"/>
                  </a:lnTo>
                  <a:lnTo>
                    <a:pt x="867358" y="53382"/>
                  </a:lnTo>
                  <a:lnTo>
                    <a:pt x="867358" y="53382"/>
                  </a:lnTo>
                  <a:lnTo>
                    <a:pt x="868193" y="53382"/>
                  </a:lnTo>
                  <a:lnTo>
                    <a:pt x="868193" y="53382"/>
                  </a:lnTo>
                  <a:lnTo>
                    <a:pt x="869865" y="53382"/>
                  </a:lnTo>
                  <a:lnTo>
                    <a:pt x="869865" y="53382"/>
                  </a:lnTo>
                  <a:lnTo>
                    <a:pt x="870700" y="53382"/>
                  </a:lnTo>
                  <a:lnTo>
                    <a:pt x="870700" y="53382"/>
                  </a:lnTo>
                  <a:lnTo>
                    <a:pt x="871536" y="53382"/>
                  </a:lnTo>
                  <a:lnTo>
                    <a:pt x="871536" y="53382"/>
                  </a:lnTo>
                  <a:lnTo>
                    <a:pt x="872371" y="53382"/>
                  </a:lnTo>
                  <a:lnTo>
                    <a:pt x="872371" y="53382"/>
                  </a:lnTo>
                  <a:lnTo>
                    <a:pt x="873207" y="53382"/>
                  </a:lnTo>
                  <a:lnTo>
                    <a:pt x="873207" y="53382"/>
                  </a:lnTo>
                  <a:lnTo>
                    <a:pt x="874043" y="53382"/>
                  </a:lnTo>
                  <a:lnTo>
                    <a:pt x="874043" y="53382"/>
                  </a:lnTo>
                  <a:lnTo>
                    <a:pt x="874878" y="53382"/>
                  </a:lnTo>
                  <a:lnTo>
                    <a:pt x="874878" y="53382"/>
                  </a:lnTo>
                  <a:lnTo>
                    <a:pt x="877385" y="53382"/>
                  </a:lnTo>
                  <a:lnTo>
                    <a:pt x="877385" y="53382"/>
                  </a:lnTo>
                  <a:lnTo>
                    <a:pt x="878221" y="53382"/>
                  </a:lnTo>
                  <a:lnTo>
                    <a:pt x="878221" y="53382"/>
                  </a:lnTo>
                  <a:lnTo>
                    <a:pt x="879056" y="53382"/>
                  </a:lnTo>
                  <a:lnTo>
                    <a:pt x="879056" y="53382"/>
                  </a:lnTo>
                  <a:lnTo>
                    <a:pt x="879892" y="53382"/>
                  </a:lnTo>
                  <a:lnTo>
                    <a:pt x="879892" y="53382"/>
                  </a:lnTo>
                  <a:lnTo>
                    <a:pt x="881563" y="53382"/>
                  </a:lnTo>
                  <a:lnTo>
                    <a:pt x="881563" y="53382"/>
                  </a:lnTo>
                  <a:lnTo>
                    <a:pt x="882399" y="53382"/>
                  </a:lnTo>
                  <a:lnTo>
                    <a:pt x="882399" y="53382"/>
                  </a:lnTo>
                  <a:lnTo>
                    <a:pt x="883234" y="53382"/>
                  </a:lnTo>
                  <a:lnTo>
                    <a:pt x="883234" y="53382"/>
                  </a:lnTo>
                  <a:lnTo>
                    <a:pt x="884070" y="53382"/>
                  </a:lnTo>
                  <a:lnTo>
                    <a:pt x="884070" y="53382"/>
                  </a:lnTo>
                  <a:lnTo>
                    <a:pt x="884906" y="53382"/>
                  </a:lnTo>
                  <a:lnTo>
                    <a:pt x="884906" y="53382"/>
                  </a:lnTo>
                  <a:lnTo>
                    <a:pt x="885741" y="53382"/>
                  </a:lnTo>
                  <a:lnTo>
                    <a:pt x="885741" y="53382"/>
                  </a:lnTo>
                  <a:lnTo>
                    <a:pt x="886577" y="53382"/>
                  </a:lnTo>
                  <a:lnTo>
                    <a:pt x="886577" y="53382"/>
                  </a:lnTo>
                  <a:lnTo>
                    <a:pt x="887412" y="53382"/>
                  </a:lnTo>
                  <a:lnTo>
                    <a:pt x="887412" y="53382"/>
                  </a:lnTo>
                  <a:lnTo>
                    <a:pt x="888248" y="53382"/>
                  </a:lnTo>
                  <a:lnTo>
                    <a:pt x="888248" y="53382"/>
                  </a:lnTo>
                  <a:lnTo>
                    <a:pt x="889084" y="53382"/>
                  </a:lnTo>
                  <a:lnTo>
                    <a:pt x="889084" y="53382"/>
                  </a:lnTo>
                  <a:lnTo>
                    <a:pt x="889919" y="53382"/>
                  </a:lnTo>
                  <a:lnTo>
                    <a:pt x="889919" y="53382"/>
                  </a:lnTo>
                  <a:lnTo>
                    <a:pt x="890755" y="53382"/>
                  </a:lnTo>
                  <a:lnTo>
                    <a:pt x="890755" y="53382"/>
                  </a:lnTo>
                  <a:lnTo>
                    <a:pt x="891590" y="53382"/>
                  </a:lnTo>
                  <a:lnTo>
                    <a:pt x="891590" y="53382"/>
                  </a:lnTo>
                  <a:lnTo>
                    <a:pt x="892426" y="53382"/>
                  </a:lnTo>
                  <a:lnTo>
                    <a:pt x="892426" y="53382"/>
                  </a:lnTo>
                  <a:lnTo>
                    <a:pt x="893262" y="53382"/>
                  </a:lnTo>
                  <a:lnTo>
                    <a:pt x="893262" y="53382"/>
                  </a:lnTo>
                  <a:lnTo>
                    <a:pt x="894097" y="53382"/>
                  </a:lnTo>
                  <a:lnTo>
                    <a:pt x="894097" y="53382"/>
                  </a:lnTo>
                  <a:lnTo>
                    <a:pt x="894933" y="53382"/>
                  </a:lnTo>
                  <a:lnTo>
                    <a:pt x="894933" y="53382"/>
                  </a:lnTo>
                  <a:lnTo>
                    <a:pt x="895768" y="53382"/>
                  </a:lnTo>
                  <a:lnTo>
                    <a:pt x="895768" y="53382"/>
                  </a:lnTo>
                  <a:lnTo>
                    <a:pt x="896604" y="53382"/>
                  </a:lnTo>
                  <a:lnTo>
                    <a:pt x="896604" y="53382"/>
                  </a:lnTo>
                  <a:lnTo>
                    <a:pt x="898275" y="53382"/>
                  </a:lnTo>
                  <a:lnTo>
                    <a:pt x="898275" y="53382"/>
                  </a:lnTo>
                  <a:lnTo>
                    <a:pt x="899111" y="53382"/>
                  </a:lnTo>
                  <a:lnTo>
                    <a:pt x="899111" y="53382"/>
                  </a:lnTo>
                  <a:lnTo>
                    <a:pt x="899946" y="53382"/>
                  </a:lnTo>
                  <a:lnTo>
                    <a:pt x="899946" y="53382"/>
                  </a:lnTo>
                  <a:lnTo>
                    <a:pt x="901618" y="53382"/>
                  </a:lnTo>
                  <a:lnTo>
                    <a:pt x="901618" y="53382"/>
                  </a:lnTo>
                  <a:lnTo>
                    <a:pt x="902453" y="53382"/>
                  </a:lnTo>
                  <a:lnTo>
                    <a:pt x="902453" y="53382"/>
                  </a:lnTo>
                  <a:lnTo>
                    <a:pt x="903289" y="53382"/>
                  </a:lnTo>
                  <a:lnTo>
                    <a:pt x="903289" y="53382"/>
                  </a:lnTo>
                  <a:lnTo>
                    <a:pt x="904124" y="53382"/>
                  </a:lnTo>
                  <a:lnTo>
                    <a:pt x="904124" y="59823"/>
                  </a:lnTo>
                  <a:lnTo>
                    <a:pt x="904960" y="59823"/>
                  </a:lnTo>
                  <a:lnTo>
                    <a:pt x="904960" y="59823"/>
                  </a:lnTo>
                  <a:lnTo>
                    <a:pt x="905796" y="59823"/>
                  </a:lnTo>
                  <a:lnTo>
                    <a:pt x="905796" y="59823"/>
                  </a:lnTo>
                  <a:lnTo>
                    <a:pt x="906631" y="59823"/>
                  </a:lnTo>
                  <a:lnTo>
                    <a:pt x="906631" y="59823"/>
                  </a:lnTo>
                  <a:lnTo>
                    <a:pt x="907467" y="59823"/>
                  </a:lnTo>
                  <a:lnTo>
                    <a:pt x="907467" y="59823"/>
                  </a:lnTo>
                  <a:lnTo>
                    <a:pt x="908302" y="59823"/>
                  </a:lnTo>
                  <a:lnTo>
                    <a:pt x="908302" y="59823"/>
                  </a:lnTo>
                  <a:lnTo>
                    <a:pt x="909138" y="59823"/>
                  </a:lnTo>
                  <a:lnTo>
                    <a:pt x="909138" y="59823"/>
                  </a:lnTo>
                  <a:lnTo>
                    <a:pt x="909974" y="59823"/>
                  </a:lnTo>
                  <a:lnTo>
                    <a:pt x="909974" y="59823"/>
                  </a:lnTo>
                  <a:lnTo>
                    <a:pt x="910809" y="59823"/>
                  </a:lnTo>
                  <a:lnTo>
                    <a:pt x="910809" y="59823"/>
                  </a:lnTo>
                  <a:lnTo>
                    <a:pt x="912480" y="59823"/>
                  </a:lnTo>
                  <a:lnTo>
                    <a:pt x="912480" y="59823"/>
                  </a:lnTo>
                  <a:lnTo>
                    <a:pt x="913316" y="59823"/>
                  </a:lnTo>
                  <a:lnTo>
                    <a:pt x="913316" y="59823"/>
                  </a:lnTo>
                  <a:lnTo>
                    <a:pt x="914152" y="59823"/>
                  </a:lnTo>
                  <a:lnTo>
                    <a:pt x="914152" y="59823"/>
                  </a:lnTo>
                  <a:lnTo>
                    <a:pt x="914987" y="59823"/>
                  </a:lnTo>
                  <a:lnTo>
                    <a:pt x="914987" y="59823"/>
                  </a:lnTo>
                  <a:lnTo>
                    <a:pt x="915823" y="59823"/>
                  </a:lnTo>
                  <a:lnTo>
                    <a:pt x="915823" y="59823"/>
                  </a:lnTo>
                  <a:lnTo>
                    <a:pt x="917494" y="59823"/>
                  </a:lnTo>
                  <a:lnTo>
                    <a:pt x="917494" y="59823"/>
                  </a:lnTo>
                  <a:lnTo>
                    <a:pt x="918330" y="59823"/>
                  </a:lnTo>
                  <a:lnTo>
                    <a:pt x="918330" y="59823"/>
                  </a:lnTo>
                  <a:lnTo>
                    <a:pt x="920001" y="59823"/>
                  </a:lnTo>
                  <a:lnTo>
                    <a:pt x="920001" y="59823"/>
                  </a:lnTo>
                  <a:lnTo>
                    <a:pt x="921672" y="59823"/>
                  </a:lnTo>
                  <a:lnTo>
                    <a:pt x="921672" y="59823"/>
                  </a:lnTo>
                  <a:lnTo>
                    <a:pt x="923343" y="59823"/>
                  </a:lnTo>
                  <a:lnTo>
                    <a:pt x="923343" y="59823"/>
                  </a:lnTo>
                  <a:lnTo>
                    <a:pt x="924179" y="59823"/>
                  </a:lnTo>
                  <a:lnTo>
                    <a:pt x="924179" y="59823"/>
                  </a:lnTo>
                  <a:lnTo>
                    <a:pt x="925015" y="59823"/>
                  </a:lnTo>
                  <a:lnTo>
                    <a:pt x="925015" y="59823"/>
                  </a:lnTo>
                  <a:lnTo>
                    <a:pt x="927521" y="59823"/>
                  </a:lnTo>
                  <a:lnTo>
                    <a:pt x="927521" y="59823"/>
                  </a:lnTo>
                  <a:lnTo>
                    <a:pt x="928357" y="59823"/>
                  </a:lnTo>
                  <a:lnTo>
                    <a:pt x="928357" y="59823"/>
                  </a:lnTo>
                  <a:lnTo>
                    <a:pt x="929193" y="59823"/>
                  </a:lnTo>
                  <a:lnTo>
                    <a:pt x="929193" y="59823"/>
                  </a:lnTo>
                  <a:lnTo>
                    <a:pt x="930028" y="59823"/>
                  </a:lnTo>
                  <a:lnTo>
                    <a:pt x="930028" y="59823"/>
                  </a:lnTo>
                  <a:lnTo>
                    <a:pt x="931699" y="59823"/>
                  </a:lnTo>
                  <a:lnTo>
                    <a:pt x="931699" y="59823"/>
                  </a:lnTo>
                  <a:lnTo>
                    <a:pt x="932535" y="59823"/>
                  </a:lnTo>
                  <a:lnTo>
                    <a:pt x="932535" y="59823"/>
                  </a:lnTo>
                  <a:lnTo>
                    <a:pt x="933371" y="59823"/>
                  </a:lnTo>
                  <a:lnTo>
                    <a:pt x="933371" y="59823"/>
                  </a:lnTo>
                  <a:lnTo>
                    <a:pt x="935042" y="59823"/>
                  </a:lnTo>
                  <a:lnTo>
                    <a:pt x="935042" y="59823"/>
                  </a:lnTo>
                  <a:lnTo>
                    <a:pt x="936713" y="59823"/>
                  </a:lnTo>
                  <a:lnTo>
                    <a:pt x="936713" y="59823"/>
                  </a:lnTo>
                  <a:lnTo>
                    <a:pt x="937549" y="59823"/>
                  </a:lnTo>
                  <a:lnTo>
                    <a:pt x="937549" y="59823"/>
                  </a:lnTo>
                  <a:lnTo>
                    <a:pt x="938384" y="59823"/>
                  </a:lnTo>
                  <a:lnTo>
                    <a:pt x="938384" y="59823"/>
                  </a:lnTo>
                  <a:lnTo>
                    <a:pt x="939220" y="59823"/>
                  </a:lnTo>
                  <a:lnTo>
                    <a:pt x="939220" y="59823"/>
                  </a:lnTo>
                  <a:lnTo>
                    <a:pt x="940891" y="59823"/>
                  </a:lnTo>
                  <a:lnTo>
                    <a:pt x="940891" y="59823"/>
                  </a:lnTo>
                  <a:lnTo>
                    <a:pt x="941727" y="59823"/>
                  </a:lnTo>
                  <a:lnTo>
                    <a:pt x="941727" y="59823"/>
                  </a:lnTo>
                  <a:lnTo>
                    <a:pt x="942562" y="59823"/>
                  </a:lnTo>
                  <a:lnTo>
                    <a:pt x="942562" y="59823"/>
                  </a:lnTo>
                  <a:lnTo>
                    <a:pt x="943398" y="59823"/>
                  </a:lnTo>
                  <a:lnTo>
                    <a:pt x="943398" y="59823"/>
                  </a:lnTo>
                  <a:lnTo>
                    <a:pt x="945905" y="59823"/>
                  </a:lnTo>
                  <a:lnTo>
                    <a:pt x="945905" y="59823"/>
                  </a:lnTo>
                  <a:lnTo>
                    <a:pt x="946740" y="59823"/>
                  </a:lnTo>
                  <a:lnTo>
                    <a:pt x="946740" y="59823"/>
                  </a:lnTo>
                  <a:lnTo>
                    <a:pt x="948412" y="59823"/>
                  </a:lnTo>
                  <a:lnTo>
                    <a:pt x="948412" y="59823"/>
                  </a:lnTo>
                  <a:lnTo>
                    <a:pt x="949247" y="59823"/>
                  </a:lnTo>
                  <a:lnTo>
                    <a:pt x="949247" y="59823"/>
                  </a:lnTo>
                  <a:lnTo>
                    <a:pt x="950083" y="59823"/>
                  </a:lnTo>
                  <a:lnTo>
                    <a:pt x="950083" y="59823"/>
                  </a:lnTo>
                  <a:lnTo>
                    <a:pt x="950918" y="59823"/>
                  </a:lnTo>
                  <a:lnTo>
                    <a:pt x="950918" y="59823"/>
                  </a:lnTo>
                  <a:lnTo>
                    <a:pt x="951754" y="59823"/>
                  </a:lnTo>
                  <a:lnTo>
                    <a:pt x="951754" y="59823"/>
                  </a:lnTo>
                  <a:lnTo>
                    <a:pt x="955096" y="59823"/>
                  </a:lnTo>
                  <a:lnTo>
                    <a:pt x="955096" y="59823"/>
                  </a:lnTo>
                  <a:lnTo>
                    <a:pt x="956768" y="59823"/>
                  </a:lnTo>
                  <a:lnTo>
                    <a:pt x="956768" y="59823"/>
                  </a:lnTo>
                  <a:lnTo>
                    <a:pt x="957603" y="59823"/>
                  </a:lnTo>
                  <a:lnTo>
                    <a:pt x="957603" y="59823"/>
                  </a:lnTo>
                  <a:lnTo>
                    <a:pt x="958439" y="59823"/>
                  </a:lnTo>
                  <a:lnTo>
                    <a:pt x="958439" y="59823"/>
                  </a:lnTo>
                  <a:lnTo>
                    <a:pt x="959274" y="59823"/>
                  </a:lnTo>
                  <a:lnTo>
                    <a:pt x="959274" y="59823"/>
                  </a:lnTo>
                  <a:lnTo>
                    <a:pt x="960110" y="59823"/>
                  </a:lnTo>
                  <a:lnTo>
                    <a:pt x="960110" y="59823"/>
                  </a:lnTo>
                  <a:lnTo>
                    <a:pt x="960946" y="59823"/>
                  </a:lnTo>
                  <a:lnTo>
                    <a:pt x="960946" y="59823"/>
                  </a:lnTo>
                  <a:lnTo>
                    <a:pt x="961781" y="59823"/>
                  </a:lnTo>
                  <a:lnTo>
                    <a:pt x="961781" y="59823"/>
                  </a:lnTo>
                  <a:lnTo>
                    <a:pt x="963452" y="59823"/>
                  </a:lnTo>
                  <a:lnTo>
                    <a:pt x="963452" y="59823"/>
                  </a:lnTo>
                  <a:lnTo>
                    <a:pt x="965124" y="59823"/>
                  </a:lnTo>
                  <a:lnTo>
                    <a:pt x="965124" y="59823"/>
                  </a:lnTo>
                  <a:lnTo>
                    <a:pt x="965959" y="59823"/>
                  </a:lnTo>
                  <a:lnTo>
                    <a:pt x="965959" y="59823"/>
                  </a:lnTo>
                  <a:lnTo>
                    <a:pt x="966795" y="59823"/>
                  </a:lnTo>
                  <a:lnTo>
                    <a:pt x="966795" y="59823"/>
                  </a:lnTo>
                  <a:lnTo>
                    <a:pt x="967630" y="59823"/>
                  </a:lnTo>
                  <a:lnTo>
                    <a:pt x="967630" y="59823"/>
                  </a:lnTo>
                  <a:lnTo>
                    <a:pt x="968466" y="59823"/>
                  </a:lnTo>
                  <a:lnTo>
                    <a:pt x="968466" y="59823"/>
                  </a:lnTo>
                  <a:lnTo>
                    <a:pt x="970137" y="59823"/>
                  </a:lnTo>
                  <a:lnTo>
                    <a:pt x="970137" y="59823"/>
                  </a:lnTo>
                  <a:lnTo>
                    <a:pt x="970973" y="59823"/>
                  </a:lnTo>
                  <a:lnTo>
                    <a:pt x="970973" y="59823"/>
                  </a:lnTo>
                  <a:lnTo>
                    <a:pt x="971808" y="59823"/>
                  </a:lnTo>
                  <a:lnTo>
                    <a:pt x="971808" y="59823"/>
                  </a:lnTo>
                  <a:lnTo>
                    <a:pt x="972644" y="59823"/>
                  </a:lnTo>
                  <a:lnTo>
                    <a:pt x="972644" y="59823"/>
                  </a:lnTo>
                  <a:lnTo>
                    <a:pt x="975151" y="59823"/>
                  </a:lnTo>
                  <a:lnTo>
                    <a:pt x="975151" y="59823"/>
                  </a:lnTo>
                  <a:lnTo>
                    <a:pt x="975986" y="59823"/>
                  </a:lnTo>
                  <a:lnTo>
                    <a:pt x="975986" y="59823"/>
                  </a:lnTo>
                  <a:lnTo>
                    <a:pt x="977658" y="59823"/>
                  </a:lnTo>
                  <a:lnTo>
                    <a:pt x="977658" y="59823"/>
                  </a:lnTo>
                  <a:lnTo>
                    <a:pt x="978493" y="59823"/>
                  </a:lnTo>
                  <a:lnTo>
                    <a:pt x="978493" y="59823"/>
                  </a:lnTo>
                  <a:lnTo>
                    <a:pt x="979329" y="59823"/>
                  </a:lnTo>
                  <a:lnTo>
                    <a:pt x="979329" y="59823"/>
                  </a:lnTo>
                  <a:lnTo>
                    <a:pt x="980165" y="59823"/>
                  </a:lnTo>
                  <a:lnTo>
                    <a:pt x="980165" y="59823"/>
                  </a:lnTo>
                  <a:lnTo>
                    <a:pt x="981000" y="59823"/>
                  </a:lnTo>
                  <a:lnTo>
                    <a:pt x="981000" y="59823"/>
                  </a:lnTo>
                  <a:lnTo>
                    <a:pt x="981836" y="59823"/>
                  </a:lnTo>
                  <a:lnTo>
                    <a:pt x="981836" y="59823"/>
                  </a:lnTo>
                  <a:lnTo>
                    <a:pt x="982671" y="59823"/>
                  </a:lnTo>
                  <a:lnTo>
                    <a:pt x="982671" y="59823"/>
                  </a:lnTo>
                  <a:lnTo>
                    <a:pt x="983507" y="59823"/>
                  </a:lnTo>
                  <a:lnTo>
                    <a:pt x="983507" y="59823"/>
                  </a:lnTo>
                  <a:lnTo>
                    <a:pt x="985178" y="59823"/>
                  </a:lnTo>
                  <a:lnTo>
                    <a:pt x="985178" y="59823"/>
                  </a:lnTo>
                  <a:lnTo>
                    <a:pt x="986849" y="59823"/>
                  </a:lnTo>
                  <a:lnTo>
                    <a:pt x="986849" y="59823"/>
                  </a:lnTo>
                  <a:lnTo>
                    <a:pt x="989356" y="59823"/>
                  </a:lnTo>
                  <a:lnTo>
                    <a:pt x="989356" y="59823"/>
                  </a:lnTo>
                  <a:lnTo>
                    <a:pt x="990192" y="59823"/>
                  </a:lnTo>
                  <a:lnTo>
                    <a:pt x="990192" y="59823"/>
                  </a:lnTo>
                  <a:lnTo>
                    <a:pt x="991863" y="59823"/>
                  </a:lnTo>
                  <a:lnTo>
                    <a:pt x="991863" y="59823"/>
                  </a:lnTo>
                  <a:lnTo>
                    <a:pt x="992699" y="59823"/>
                  </a:lnTo>
                  <a:lnTo>
                    <a:pt x="992699" y="59823"/>
                  </a:lnTo>
                  <a:lnTo>
                    <a:pt x="993534" y="59823"/>
                  </a:lnTo>
                  <a:lnTo>
                    <a:pt x="993534" y="59823"/>
                  </a:lnTo>
                  <a:lnTo>
                    <a:pt x="994370" y="59823"/>
                  </a:lnTo>
                  <a:lnTo>
                    <a:pt x="994370" y="59823"/>
                  </a:lnTo>
                  <a:lnTo>
                    <a:pt x="995205" y="59823"/>
                  </a:lnTo>
                  <a:lnTo>
                    <a:pt x="995205" y="59823"/>
                  </a:lnTo>
                  <a:lnTo>
                    <a:pt x="996041" y="59823"/>
                  </a:lnTo>
                  <a:lnTo>
                    <a:pt x="996041" y="59823"/>
                  </a:lnTo>
                  <a:lnTo>
                    <a:pt x="996877" y="59823"/>
                  </a:lnTo>
                  <a:lnTo>
                    <a:pt x="996877" y="59823"/>
                  </a:lnTo>
                  <a:lnTo>
                    <a:pt x="997712" y="59823"/>
                  </a:lnTo>
                  <a:lnTo>
                    <a:pt x="997712" y="59823"/>
                  </a:lnTo>
                  <a:lnTo>
                    <a:pt x="998548" y="59823"/>
                  </a:lnTo>
                  <a:lnTo>
                    <a:pt x="998548" y="59823"/>
                  </a:lnTo>
                  <a:lnTo>
                    <a:pt x="999383" y="59823"/>
                  </a:lnTo>
                  <a:lnTo>
                    <a:pt x="999383" y="59823"/>
                  </a:lnTo>
                  <a:lnTo>
                    <a:pt x="1000219" y="59823"/>
                  </a:lnTo>
                  <a:lnTo>
                    <a:pt x="1000219" y="59823"/>
                  </a:lnTo>
                  <a:lnTo>
                    <a:pt x="1001055" y="59823"/>
                  </a:lnTo>
                  <a:lnTo>
                    <a:pt x="1001055" y="59823"/>
                  </a:lnTo>
                  <a:lnTo>
                    <a:pt x="1001890" y="59823"/>
                  </a:lnTo>
                  <a:lnTo>
                    <a:pt x="1001890" y="59823"/>
                  </a:lnTo>
                  <a:lnTo>
                    <a:pt x="1002726" y="59823"/>
                  </a:lnTo>
                  <a:lnTo>
                    <a:pt x="1002726" y="59823"/>
                  </a:lnTo>
                  <a:lnTo>
                    <a:pt x="1003561" y="59823"/>
                  </a:lnTo>
                  <a:lnTo>
                    <a:pt x="1003561" y="59823"/>
                  </a:lnTo>
                  <a:lnTo>
                    <a:pt x="1005233" y="59823"/>
                  </a:lnTo>
                  <a:lnTo>
                    <a:pt x="1005233" y="59823"/>
                  </a:lnTo>
                  <a:lnTo>
                    <a:pt x="1006068" y="59823"/>
                  </a:lnTo>
                  <a:lnTo>
                    <a:pt x="1006068" y="59823"/>
                  </a:lnTo>
                  <a:lnTo>
                    <a:pt x="1006904" y="59823"/>
                  </a:lnTo>
                  <a:lnTo>
                    <a:pt x="1006904" y="59823"/>
                  </a:lnTo>
                  <a:lnTo>
                    <a:pt x="1007739" y="59823"/>
                  </a:lnTo>
                  <a:lnTo>
                    <a:pt x="1007739" y="59823"/>
                  </a:lnTo>
                  <a:lnTo>
                    <a:pt x="1009411" y="59823"/>
                  </a:lnTo>
                  <a:lnTo>
                    <a:pt x="1009411" y="59823"/>
                  </a:lnTo>
                  <a:lnTo>
                    <a:pt x="1010246" y="59823"/>
                  </a:lnTo>
                  <a:lnTo>
                    <a:pt x="1010246" y="59823"/>
                  </a:lnTo>
                  <a:lnTo>
                    <a:pt x="1011082" y="59823"/>
                  </a:lnTo>
                  <a:lnTo>
                    <a:pt x="1011082" y="59823"/>
                  </a:lnTo>
                  <a:lnTo>
                    <a:pt x="1012753" y="59823"/>
                  </a:lnTo>
                  <a:lnTo>
                    <a:pt x="1012753" y="59823"/>
                  </a:lnTo>
                  <a:lnTo>
                    <a:pt x="1014424" y="59823"/>
                  </a:lnTo>
                  <a:lnTo>
                    <a:pt x="1014424" y="59823"/>
                  </a:lnTo>
                  <a:lnTo>
                    <a:pt x="1015260" y="59823"/>
                  </a:lnTo>
                  <a:lnTo>
                    <a:pt x="1015260" y="59823"/>
                  </a:lnTo>
                  <a:lnTo>
                    <a:pt x="1016931" y="59823"/>
                  </a:lnTo>
                  <a:lnTo>
                    <a:pt x="1016931" y="59823"/>
                  </a:lnTo>
                  <a:lnTo>
                    <a:pt x="1017767" y="59823"/>
                  </a:lnTo>
                  <a:lnTo>
                    <a:pt x="1017767" y="59823"/>
                  </a:lnTo>
                  <a:lnTo>
                    <a:pt x="1018602" y="59823"/>
                  </a:lnTo>
                  <a:lnTo>
                    <a:pt x="1018602" y="59823"/>
                  </a:lnTo>
                  <a:lnTo>
                    <a:pt x="1019438" y="59823"/>
                  </a:lnTo>
                  <a:lnTo>
                    <a:pt x="1019438" y="59823"/>
                  </a:lnTo>
                  <a:lnTo>
                    <a:pt x="1020274" y="59823"/>
                  </a:lnTo>
                  <a:lnTo>
                    <a:pt x="1020274" y="59823"/>
                  </a:lnTo>
                  <a:lnTo>
                    <a:pt x="1021945" y="59823"/>
                  </a:lnTo>
                  <a:lnTo>
                    <a:pt x="1021945" y="59823"/>
                  </a:lnTo>
                  <a:lnTo>
                    <a:pt x="1022780" y="59823"/>
                  </a:lnTo>
                  <a:lnTo>
                    <a:pt x="1022780" y="59823"/>
                  </a:lnTo>
                  <a:lnTo>
                    <a:pt x="1023616" y="59823"/>
                  </a:lnTo>
                  <a:lnTo>
                    <a:pt x="1023616" y="59823"/>
                  </a:lnTo>
                  <a:lnTo>
                    <a:pt x="1024452" y="59823"/>
                  </a:lnTo>
                  <a:lnTo>
                    <a:pt x="1024452" y="59823"/>
                  </a:lnTo>
                  <a:lnTo>
                    <a:pt x="1025287" y="59823"/>
                  </a:lnTo>
                  <a:lnTo>
                    <a:pt x="1025287" y="59823"/>
                  </a:lnTo>
                  <a:lnTo>
                    <a:pt x="1026123" y="59823"/>
                  </a:lnTo>
                  <a:lnTo>
                    <a:pt x="1026123" y="59823"/>
                  </a:lnTo>
                  <a:lnTo>
                    <a:pt x="1026958" y="59823"/>
                  </a:lnTo>
                  <a:lnTo>
                    <a:pt x="1026958" y="59823"/>
                  </a:lnTo>
                  <a:lnTo>
                    <a:pt x="1027794" y="59823"/>
                  </a:lnTo>
                  <a:lnTo>
                    <a:pt x="1027794" y="59823"/>
                  </a:lnTo>
                  <a:lnTo>
                    <a:pt x="1029465" y="59823"/>
                  </a:lnTo>
                  <a:lnTo>
                    <a:pt x="1029465" y="59823"/>
                  </a:lnTo>
                  <a:lnTo>
                    <a:pt x="1030301" y="59823"/>
                  </a:lnTo>
                  <a:lnTo>
                    <a:pt x="1030301" y="59823"/>
                  </a:lnTo>
                  <a:lnTo>
                    <a:pt x="1031136" y="59823"/>
                  </a:lnTo>
                  <a:lnTo>
                    <a:pt x="1031136" y="59823"/>
                  </a:lnTo>
                  <a:lnTo>
                    <a:pt x="1031972" y="59823"/>
                  </a:lnTo>
                  <a:lnTo>
                    <a:pt x="1031972" y="59823"/>
                  </a:lnTo>
                  <a:lnTo>
                    <a:pt x="1033643" y="59823"/>
                  </a:lnTo>
                  <a:lnTo>
                    <a:pt x="1033643" y="59823"/>
                  </a:lnTo>
                  <a:lnTo>
                    <a:pt x="1036986" y="59823"/>
                  </a:lnTo>
                  <a:lnTo>
                    <a:pt x="1036986" y="59823"/>
                  </a:lnTo>
                  <a:lnTo>
                    <a:pt x="1037821" y="59823"/>
                  </a:lnTo>
                  <a:lnTo>
                    <a:pt x="1037821" y="59823"/>
                  </a:lnTo>
                  <a:lnTo>
                    <a:pt x="1038657" y="59823"/>
                  </a:lnTo>
                  <a:lnTo>
                    <a:pt x="1038657" y="59823"/>
                  </a:lnTo>
                  <a:lnTo>
                    <a:pt x="1041999" y="59823"/>
                  </a:lnTo>
                  <a:lnTo>
                    <a:pt x="1041999" y="59823"/>
                  </a:lnTo>
                  <a:lnTo>
                    <a:pt x="1043671" y="59823"/>
                  </a:lnTo>
                  <a:lnTo>
                    <a:pt x="1043671" y="59823"/>
                  </a:lnTo>
                  <a:lnTo>
                    <a:pt x="1044506" y="59823"/>
                  </a:lnTo>
                  <a:lnTo>
                    <a:pt x="1044506" y="59823"/>
                  </a:lnTo>
                  <a:lnTo>
                    <a:pt x="1046177" y="59823"/>
                  </a:lnTo>
                  <a:lnTo>
                    <a:pt x="1046177" y="59823"/>
                  </a:lnTo>
                  <a:lnTo>
                    <a:pt x="1047013" y="59823"/>
                  </a:lnTo>
                  <a:lnTo>
                    <a:pt x="1047013" y="59823"/>
                  </a:lnTo>
                  <a:lnTo>
                    <a:pt x="1047849" y="59823"/>
                  </a:lnTo>
                  <a:lnTo>
                    <a:pt x="1047849" y="59823"/>
                  </a:lnTo>
                  <a:lnTo>
                    <a:pt x="1049520" y="59823"/>
                  </a:lnTo>
                  <a:lnTo>
                    <a:pt x="1049520" y="59823"/>
                  </a:lnTo>
                  <a:lnTo>
                    <a:pt x="1050355" y="59823"/>
                  </a:lnTo>
                  <a:lnTo>
                    <a:pt x="1050355" y="59823"/>
                  </a:lnTo>
                  <a:lnTo>
                    <a:pt x="1052027" y="59823"/>
                  </a:lnTo>
                  <a:lnTo>
                    <a:pt x="1052027" y="59823"/>
                  </a:lnTo>
                  <a:lnTo>
                    <a:pt x="1052862" y="59823"/>
                  </a:lnTo>
                  <a:lnTo>
                    <a:pt x="1052862" y="59823"/>
                  </a:lnTo>
                  <a:lnTo>
                    <a:pt x="1053698" y="59823"/>
                  </a:lnTo>
                  <a:lnTo>
                    <a:pt x="1053698" y="59823"/>
                  </a:lnTo>
                  <a:lnTo>
                    <a:pt x="1055369" y="59823"/>
                  </a:lnTo>
                  <a:lnTo>
                    <a:pt x="1055369" y="59823"/>
                  </a:lnTo>
                  <a:lnTo>
                    <a:pt x="1057040" y="59823"/>
                  </a:lnTo>
                  <a:lnTo>
                    <a:pt x="1057040" y="59823"/>
                  </a:lnTo>
                  <a:lnTo>
                    <a:pt x="1058711" y="59823"/>
                  </a:lnTo>
                  <a:lnTo>
                    <a:pt x="1058711" y="59823"/>
                  </a:lnTo>
                  <a:lnTo>
                    <a:pt x="1062054" y="59823"/>
                  </a:lnTo>
                  <a:lnTo>
                    <a:pt x="1062054" y="59823"/>
                  </a:lnTo>
                  <a:lnTo>
                    <a:pt x="1064561" y="59823"/>
                  </a:lnTo>
                  <a:lnTo>
                    <a:pt x="1064561" y="59823"/>
                  </a:lnTo>
                  <a:lnTo>
                    <a:pt x="1066232" y="59823"/>
                  </a:lnTo>
                  <a:lnTo>
                    <a:pt x="1066232" y="59823"/>
                  </a:lnTo>
                  <a:lnTo>
                    <a:pt x="1067067" y="59823"/>
                  </a:lnTo>
                  <a:lnTo>
                    <a:pt x="1067067" y="59823"/>
                  </a:lnTo>
                  <a:lnTo>
                    <a:pt x="1068739" y="59823"/>
                  </a:lnTo>
                  <a:lnTo>
                    <a:pt x="1068739" y="59823"/>
                  </a:lnTo>
                  <a:lnTo>
                    <a:pt x="1069574" y="59823"/>
                  </a:lnTo>
                  <a:lnTo>
                    <a:pt x="1069574" y="59823"/>
                  </a:lnTo>
                  <a:lnTo>
                    <a:pt x="1070410" y="59823"/>
                  </a:lnTo>
                  <a:lnTo>
                    <a:pt x="1070410" y="59823"/>
                  </a:lnTo>
                  <a:lnTo>
                    <a:pt x="1073752" y="59823"/>
                  </a:lnTo>
                  <a:lnTo>
                    <a:pt x="1073752" y="59823"/>
                  </a:lnTo>
                  <a:lnTo>
                    <a:pt x="1074588" y="59823"/>
                  </a:lnTo>
                  <a:lnTo>
                    <a:pt x="1074588" y="59823"/>
                  </a:lnTo>
                  <a:lnTo>
                    <a:pt x="1075424" y="59823"/>
                  </a:lnTo>
                  <a:lnTo>
                    <a:pt x="1075424" y="59823"/>
                  </a:lnTo>
                  <a:lnTo>
                    <a:pt x="1076259" y="59823"/>
                  </a:lnTo>
                  <a:lnTo>
                    <a:pt x="1076259" y="59823"/>
                  </a:lnTo>
                  <a:lnTo>
                    <a:pt x="1077095" y="59823"/>
                  </a:lnTo>
                  <a:lnTo>
                    <a:pt x="1077095" y="59823"/>
                  </a:lnTo>
                  <a:lnTo>
                    <a:pt x="1078766" y="59823"/>
                  </a:lnTo>
                  <a:lnTo>
                    <a:pt x="1078766" y="59823"/>
                  </a:lnTo>
                  <a:lnTo>
                    <a:pt x="1082944" y="59823"/>
                  </a:lnTo>
                  <a:lnTo>
                    <a:pt x="1082944" y="59823"/>
                  </a:lnTo>
                  <a:lnTo>
                    <a:pt x="1083780" y="59823"/>
                  </a:lnTo>
                  <a:lnTo>
                    <a:pt x="1083780" y="59823"/>
                  </a:lnTo>
                  <a:lnTo>
                    <a:pt x="1085451" y="59823"/>
                  </a:lnTo>
                  <a:lnTo>
                    <a:pt x="1085451" y="59823"/>
                  </a:lnTo>
                  <a:lnTo>
                    <a:pt x="1086286" y="59823"/>
                  </a:lnTo>
                  <a:lnTo>
                    <a:pt x="1086286" y="59823"/>
                  </a:lnTo>
                  <a:lnTo>
                    <a:pt x="1087122" y="59823"/>
                  </a:lnTo>
                  <a:lnTo>
                    <a:pt x="1087122" y="59823"/>
                  </a:lnTo>
                  <a:lnTo>
                    <a:pt x="1087958" y="59823"/>
                  </a:lnTo>
                  <a:lnTo>
                    <a:pt x="1087958" y="59823"/>
                  </a:lnTo>
                  <a:lnTo>
                    <a:pt x="1088793" y="59823"/>
                  </a:lnTo>
                  <a:lnTo>
                    <a:pt x="1088793" y="59823"/>
                  </a:lnTo>
                  <a:lnTo>
                    <a:pt x="1089629" y="59823"/>
                  </a:lnTo>
                  <a:lnTo>
                    <a:pt x="1089629" y="59823"/>
                  </a:lnTo>
                  <a:lnTo>
                    <a:pt x="1090464" y="59823"/>
                  </a:lnTo>
                  <a:lnTo>
                    <a:pt x="1090464" y="59823"/>
                  </a:lnTo>
                  <a:lnTo>
                    <a:pt x="1091300" y="59823"/>
                  </a:lnTo>
                  <a:lnTo>
                    <a:pt x="1091300" y="59823"/>
                  </a:lnTo>
                  <a:lnTo>
                    <a:pt x="1092136" y="59823"/>
                  </a:lnTo>
                  <a:lnTo>
                    <a:pt x="1092136" y="59823"/>
                  </a:lnTo>
                  <a:lnTo>
                    <a:pt x="1092971" y="59823"/>
                  </a:lnTo>
                  <a:lnTo>
                    <a:pt x="1092971" y="59823"/>
                  </a:lnTo>
                  <a:lnTo>
                    <a:pt x="1093807" y="59823"/>
                  </a:lnTo>
                  <a:lnTo>
                    <a:pt x="1093807" y="59823"/>
                  </a:lnTo>
                  <a:lnTo>
                    <a:pt x="1095478" y="59823"/>
                  </a:lnTo>
                  <a:lnTo>
                    <a:pt x="1095478" y="59823"/>
                  </a:lnTo>
                  <a:lnTo>
                    <a:pt x="1097985" y="59823"/>
                  </a:lnTo>
                  <a:lnTo>
                    <a:pt x="1097985" y="59823"/>
                  </a:lnTo>
                  <a:lnTo>
                    <a:pt x="1098820" y="59823"/>
                  </a:lnTo>
                  <a:lnTo>
                    <a:pt x="1098820" y="59823"/>
                  </a:lnTo>
                  <a:lnTo>
                    <a:pt x="1100492" y="59823"/>
                  </a:lnTo>
                  <a:lnTo>
                    <a:pt x="1100492" y="59823"/>
                  </a:lnTo>
                  <a:lnTo>
                    <a:pt x="1101327" y="59823"/>
                  </a:lnTo>
                  <a:lnTo>
                    <a:pt x="1101327" y="59823"/>
                  </a:lnTo>
                  <a:lnTo>
                    <a:pt x="1102163" y="59823"/>
                  </a:lnTo>
                  <a:lnTo>
                    <a:pt x="1102163" y="59823"/>
                  </a:lnTo>
                  <a:lnTo>
                    <a:pt x="1102998" y="59823"/>
                  </a:lnTo>
                  <a:lnTo>
                    <a:pt x="1102998" y="59823"/>
                  </a:lnTo>
                  <a:lnTo>
                    <a:pt x="1103834" y="59823"/>
                  </a:lnTo>
                  <a:lnTo>
                    <a:pt x="1103834" y="59823"/>
                  </a:lnTo>
                  <a:lnTo>
                    <a:pt x="1104670" y="59823"/>
                  </a:lnTo>
                  <a:lnTo>
                    <a:pt x="1104670" y="59823"/>
                  </a:lnTo>
                  <a:lnTo>
                    <a:pt x="1106341" y="59823"/>
                  </a:lnTo>
                  <a:lnTo>
                    <a:pt x="1106341" y="59823"/>
                  </a:lnTo>
                  <a:lnTo>
                    <a:pt x="1108012" y="59823"/>
                  </a:lnTo>
                  <a:lnTo>
                    <a:pt x="1108012" y="59823"/>
                  </a:lnTo>
                  <a:lnTo>
                    <a:pt x="1109683" y="59823"/>
                  </a:lnTo>
                  <a:lnTo>
                    <a:pt x="1109683" y="59823"/>
                  </a:lnTo>
                  <a:lnTo>
                    <a:pt x="1110519" y="59823"/>
                  </a:lnTo>
                  <a:lnTo>
                    <a:pt x="1110519" y="59823"/>
                  </a:lnTo>
                  <a:lnTo>
                    <a:pt x="1111355" y="59823"/>
                  </a:lnTo>
                  <a:lnTo>
                    <a:pt x="1111355" y="59823"/>
                  </a:lnTo>
                  <a:lnTo>
                    <a:pt x="1113026" y="59823"/>
                  </a:lnTo>
                  <a:lnTo>
                    <a:pt x="1113026" y="59823"/>
                  </a:lnTo>
                  <a:lnTo>
                    <a:pt x="1114697" y="59823"/>
                  </a:lnTo>
                  <a:lnTo>
                    <a:pt x="1114697" y="59823"/>
                  </a:lnTo>
                  <a:lnTo>
                    <a:pt x="1116368" y="59823"/>
                  </a:lnTo>
                  <a:lnTo>
                    <a:pt x="1116368" y="59823"/>
                  </a:lnTo>
                  <a:lnTo>
                    <a:pt x="1117204" y="59823"/>
                  </a:lnTo>
                  <a:lnTo>
                    <a:pt x="1117204" y="59823"/>
                  </a:lnTo>
                  <a:lnTo>
                    <a:pt x="1118039" y="59823"/>
                  </a:lnTo>
                  <a:lnTo>
                    <a:pt x="1118039" y="59823"/>
                  </a:lnTo>
                  <a:lnTo>
                    <a:pt x="1119711" y="59823"/>
                  </a:lnTo>
                  <a:lnTo>
                    <a:pt x="1119711" y="59823"/>
                  </a:lnTo>
                  <a:lnTo>
                    <a:pt x="1120546" y="59823"/>
                  </a:lnTo>
                  <a:lnTo>
                    <a:pt x="1120546" y="59823"/>
                  </a:lnTo>
                  <a:lnTo>
                    <a:pt x="1122217" y="59823"/>
                  </a:lnTo>
                  <a:lnTo>
                    <a:pt x="1122217" y="59823"/>
                  </a:lnTo>
                  <a:lnTo>
                    <a:pt x="1124724" y="59823"/>
                  </a:lnTo>
                  <a:lnTo>
                    <a:pt x="1124724" y="59823"/>
                  </a:lnTo>
                  <a:lnTo>
                    <a:pt x="1127231" y="59823"/>
                  </a:lnTo>
                  <a:lnTo>
                    <a:pt x="1127231" y="59823"/>
                  </a:lnTo>
                  <a:lnTo>
                    <a:pt x="1128067" y="59823"/>
                  </a:lnTo>
                  <a:lnTo>
                    <a:pt x="1128067" y="59823"/>
                  </a:lnTo>
                  <a:lnTo>
                    <a:pt x="1128902" y="59823"/>
                  </a:lnTo>
                  <a:lnTo>
                    <a:pt x="1128902" y="59823"/>
                  </a:lnTo>
                  <a:lnTo>
                    <a:pt x="1132245" y="59823"/>
                  </a:lnTo>
                  <a:lnTo>
                    <a:pt x="1132245" y="59823"/>
                  </a:lnTo>
                  <a:lnTo>
                    <a:pt x="1133080" y="59823"/>
                  </a:lnTo>
                  <a:lnTo>
                    <a:pt x="1133080" y="59823"/>
                  </a:lnTo>
                  <a:lnTo>
                    <a:pt x="1133916" y="59823"/>
                  </a:lnTo>
                  <a:lnTo>
                    <a:pt x="1133916" y="59823"/>
                  </a:lnTo>
                  <a:lnTo>
                    <a:pt x="1135587" y="59823"/>
                  </a:lnTo>
                  <a:lnTo>
                    <a:pt x="1135587" y="59823"/>
                  </a:lnTo>
                  <a:lnTo>
                    <a:pt x="1136423" y="59823"/>
                  </a:lnTo>
                  <a:lnTo>
                    <a:pt x="1136423" y="59823"/>
                  </a:lnTo>
                  <a:lnTo>
                    <a:pt x="1137258" y="59823"/>
                  </a:lnTo>
                  <a:lnTo>
                    <a:pt x="1137258" y="59823"/>
                  </a:lnTo>
                  <a:lnTo>
                    <a:pt x="1138930" y="59823"/>
                  </a:lnTo>
                  <a:lnTo>
                    <a:pt x="1138930" y="59823"/>
                  </a:lnTo>
                  <a:lnTo>
                    <a:pt x="1139765" y="59823"/>
                  </a:lnTo>
                  <a:lnTo>
                    <a:pt x="1139765" y="59823"/>
                  </a:lnTo>
                  <a:lnTo>
                    <a:pt x="1140601" y="59823"/>
                  </a:lnTo>
                  <a:lnTo>
                    <a:pt x="1140601" y="59823"/>
                  </a:lnTo>
                  <a:lnTo>
                    <a:pt x="1141436" y="59823"/>
                  </a:lnTo>
                  <a:lnTo>
                    <a:pt x="1141436" y="59823"/>
                  </a:lnTo>
                  <a:lnTo>
                    <a:pt x="1143108" y="59823"/>
                  </a:lnTo>
                  <a:lnTo>
                    <a:pt x="1143108" y="59823"/>
                  </a:lnTo>
                  <a:lnTo>
                    <a:pt x="1143943" y="59823"/>
                  </a:lnTo>
                  <a:lnTo>
                    <a:pt x="1143943" y="59823"/>
                  </a:lnTo>
                  <a:lnTo>
                    <a:pt x="1144779" y="59823"/>
                  </a:lnTo>
                  <a:lnTo>
                    <a:pt x="1144779" y="59823"/>
                  </a:lnTo>
                  <a:lnTo>
                    <a:pt x="1146450" y="59823"/>
                  </a:lnTo>
                  <a:lnTo>
                    <a:pt x="1146450" y="59823"/>
                  </a:lnTo>
                  <a:lnTo>
                    <a:pt x="1148121" y="59823"/>
                  </a:lnTo>
                  <a:lnTo>
                    <a:pt x="1148121" y="59823"/>
                  </a:lnTo>
                  <a:lnTo>
                    <a:pt x="1148957" y="59823"/>
                  </a:lnTo>
                  <a:lnTo>
                    <a:pt x="1148957" y="59823"/>
                  </a:lnTo>
                  <a:lnTo>
                    <a:pt x="1151464" y="59823"/>
                  </a:lnTo>
                  <a:lnTo>
                    <a:pt x="1151464" y="59823"/>
                  </a:lnTo>
                  <a:lnTo>
                    <a:pt x="1153135" y="59823"/>
                  </a:lnTo>
                  <a:lnTo>
                    <a:pt x="1153135" y="59823"/>
                  </a:lnTo>
                  <a:lnTo>
                    <a:pt x="1154806" y="59823"/>
                  </a:lnTo>
                  <a:lnTo>
                    <a:pt x="1154806" y="59823"/>
                  </a:lnTo>
                  <a:lnTo>
                    <a:pt x="1160655" y="59823"/>
                  </a:lnTo>
                  <a:lnTo>
                    <a:pt x="1160655" y="59823"/>
                  </a:lnTo>
                  <a:lnTo>
                    <a:pt x="1161491" y="59823"/>
                  </a:lnTo>
                  <a:lnTo>
                    <a:pt x="1161491" y="59823"/>
                  </a:lnTo>
                  <a:lnTo>
                    <a:pt x="1162326" y="59823"/>
                  </a:lnTo>
                  <a:lnTo>
                    <a:pt x="1162326" y="59823"/>
                  </a:lnTo>
                  <a:lnTo>
                    <a:pt x="1163998" y="59823"/>
                  </a:lnTo>
                  <a:lnTo>
                    <a:pt x="1163998" y="67432"/>
                  </a:lnTo>
                  <a:lnTo>
                    <a:pt x="1164833" y="67432"/>
                  </a:lnTo>
                  <a:lnTo>
                    <a:pt x="1164833" y="67432"/>
                  </a:lnTo>
                  <a:lnTo>
                    <a:pt x="1165669" y="67432"/>
                  </a:lnTo>
                  <a:lnTo>
                    <a:pt x="1165669" y="67432"/>
                  </a:lnTo>
                  <a:lnTo>
                    <a:pt x="1167340" y="67432"/>
                  </a:lnTo>
                  <a:lnTo>
                    <a:pt x="1167340" y="67432"/>
                  </a:lnTo>
                  <a:lnTo>
                    <a:pt x="1168176" y="67432"/>
                  </a:lnTo>
                  <a:lnTo>
                    <a:pt x="1168176" y="67432"/>
                  </a:lnTo>
                  <a:lnTo>
                    <a:pt x="1169011" y="67432"/>
                  </a:lnTo>
                  <a:lnTo>
                    <a:pt x="1169011" y="67432"/>
                  </a:lnTo>
                  <a:lnTo>
                    <a:pt x="1169847" y="67432"/>
                  </a:lnTo>
                  <a:lnTo>
                    <a:pt x="1169847" y="67432"/>
                  </a:lnTo>
                  <a:lnTo>
                    <a:pt x="1170683" y="67432"/>
                  </a:lnTo>
                  <a:lnTo>
                    <a:pt x="1170683" y="67432"/>
                  </a:lnTo>
                  <a:lnTo>
                    <a:pt x="1171518" y="67432"/>
                  </a:lnTo>
                  <a:lnTo>
                    <a:pt x="1171518" y="67432"/>
                  </a:lnTo>
                  <a:lnTo>
                    <a:pt x="1172354" y="67432"/>
                  </a:lnTo>
                  <a:lnTo>
                    <a:pt x="1172354" y="67432"/>
                  </a:lnTo>
                  <a:lnTo>
                    <a:pt x="1175696" y="67432"/>
                  </a:lnTo>
                  <a:lnTo>
                    <a:pt x="1175696" y="67432"/>
                  </a:lnTo>
                  <a:lnTo>
                    <a:pt x="1176532" y="67432"/>
                  </a:lnTo>
                  <a:lnTo>
                    <a:pt x="1176532" y="67432"/>
                  </a:lnTo>
                  <a:lnTo>
                    <a:pt x="1177367" y="67432"/>
                  </a:lnTo>
                  <a:lnTo>
                    <a:pt x="1177367" y="67432"/>
                  </a:lnTo>
                  <a:lnTo>
                    <a:pt x="1178203" y="67432"/>
                  </a:lnTo>
                  <a:lnTo>
                    <a:pt x="1178203" y="67432"/>
                  </a:lnTo>
                  <a:lnTo>
                    <a:pt x="1179874" y="67432"/>
                  </a:lnTo>
                  <a:lnTo>
                    <a:pt x="1179874" y="67432"/>
                  </a:lnTo>
                  <a:lnTo>
                    <a:pt x="1180710" y="67432"/>
                  </a:lnTo>
                  <a:lnTo>
                    <a:pt x="1180710" y="67432"/>
                  </a:lnTo>
                  <a:lnTo>
                    <a:pt x="1181545" y="67432"/>
                  </a:lnTo>
                  <a:lnTo>
                    <a:pt x="1181545" y="67432"/>
                  </a:lnTo>
                  <a:lnTo>
                    <a:pt x="1182381" y="67432"/>
                  </a:lnTo>
                  <a:lnTo>
                    <a:pt x="1182381" y="67432"/>
                  </a:lnTo>
                  <a:lnTo>
                    <a:pt x="1183217" y="67432"/>
                  </a:lnTo>
                  <a:lnTo>
                    <a:pt x="1183217" y="67432"/>
                  </a:lnTo>
                  <a:lnTo>
                    <a:pt x="1184052" y="67432"/>
                  </a:lnTo>
                  <a:lnTo>
                    <a:pt x="1184052" y="67432"/>
                  </a:lnTo>
                  <a:lnTo>
                    <a:pt x="1186559" y="67432"/>
                  </a:lnTo>
                  <a:lnTo>
                    <a:pt x="1186559" y="67432"/>
                  </a:lnTo>
                  <a:lnTo>
                    <a:pt x="1187395" y="67432"/>
                  </a:lnTo>
                  <a:lnTo>
                    <a:pt x="1187395" y="67432"/>
                  </a:lnTo>
                  <a:lnTo>
                    <a:pt x="1188230" y="67432"/>
                  </a:lnTo>
                  <a:lnTo>
                    <a:pt x="1188230" y="67432"/>
                  </a:lnTo>
                  <a:lnTo>
                    <a:pt x="1190737" y="67432"/>
                  </a:lnTo>
                  <a:lnTo>
                    <a:pt x="1190737" y="67432"/>
                  </a:lnTo>
                  <a:lnTo>
                    <a:pt x="1191573" y="67432"/>
                  </a:lnTo>
                  <a:lnTo>
                    <a:pt x="1191573" y="67432"/>
                  </a:lnTo>
                  <a:lnTo>
                    <a:pt x="1192408" y="67432"/>
                  </a:lnTo>
                  <a:lnTo>
                    <a:pt x="1192408" y="67432"/>
                  </a:lnTo>
                  <a:lnTo>
                    <a:pt x="1194915" y="67432"/>
                  </a:lnTo>
                  <a:lnTo>
                    <a:pt x="1194915" y="67432"/>
                  </a:lnTo>
                  <a:lnTo>
                    <a:pt x="1195751" y="67432"/>
                  </a:lnTo>
                  <a:lnTo>
                    <a:pt x="1195751" y="67432"/>
                  </a:lnTo>
                  <a:lnTo>
                    <a:pt x="1198257" y="67432"/>
                  </a:lnTo>
                  <a:lnTo>
                    <a:pt x="1198257" y="67432"/>
                  </a:lnTo>
                  <a:lnTo>
                    <a:pt x="1199093" y="67432"/>
                  </a:lnTo>
                  <a:lnTo>
                    <a:pt x="1199093" y="67432"/>
                  </a:lnTo>
                  <a:lnTo>
                    <a:pt x="1199929" y="67432"/>
                  </a:lnTo>
                  <a:lnTo>
                    <a:pt x="1199929" y="67432"/>
                  </a:lnTo>
                  <a:lnTo>
                    <a:pt x="1202436" y="67432"/>
                  </a:lnTo>
                  <a:lnTo>
                    <a:pt x="1202436" y="67432"/>
                  </a:lnTo>
                  <a:lnTo>
                    <a:pt x="1208285" y="67432"/>
                  </a:lnTo>
                  <a:lnTo>
                    <a:pt x="1208285" y="67432"/>
                  </a:lnTo>
                  <a:lnTo>
                    <a:pt x="1209120" y="67432"/>
                  </a:lnTo>
                  <a:lnTo>
                    <a:pt x="1209120" y="67432"/>
                  </a:lnTo>
                  <a:lnTo>
                    <a:pt x="1212463" y="67432"/>
                  </a:lnTo>
                  <a:lnTo>
                    <a:pt x="1212463" y="67432"/>
                  </a:lnTo>
                  <a:lnTo>
                    <a:pt x="1214970" y="67432"/>
                  </a:lnTo>
                  <a:lnTo>
                    <a:pt x="1214970" y="67432"/>
                  </a:lnTo>
                  <a:lnTo>
                    <a:pt x="1215805" y="67432"/>
                  </a:lnTo>
                  <a:lnTo>
                    <a:pt x="1215805" y="67432"/>
                  </a:lnTo>
                  <a:lnTo>
                    <a:pt x="1216641" y="67432"/>
                  </a:lnTo>
                  <a:lnTo>
                    <a:pt x="1216641" y="67432"/>
                  </a:lnTo>
                  <a:lnTo>
                    <a:pt x="1218312" y="67432"/>
                  </a:lnTo>
                  <a:lnTo>
                    <a:pt x="1218312" y="67432"/>
                  </a:lnTo>
                  <a:lnTo>
                    <a:pt x="1220819" y="67432"/>
                  </a:lnTo>
                  <a:lnTo>
                    <a:pt x="1220819" y="67432"/>
                  </a:lnTo>
                  <a:lnTo>
                    <a:pt x="1222490" y="67432"/>
                  </a:lnTo>
                  <a:lnTo>
                    <a:pt x="1222490" y="67432"/>
                  </a:lnTo>
                  <a:lnTo>
                    <a:pt x="1223326" y="67432"/>
                  </a:lnTo>
                  <a:lnTo>
                    <a:pt x="1223326" y="67432"/>
                  </a:lnTo>
                  <a:lnTo>
                    <a:pt x="1228339" y="67432"/>
                  </a:lnTo>
                  <a:lnTo>
                    <a:pt x="1228339" y="67432"/>
                  </a:lnTo>
                  <a:lnTo>
                    <a:pt x="1229175" y="67432"/>
                  </a:lnTo>
                  <a:lnTo>
                    <a:pt x="1229175" y="67432"/>
                  </a:lnTo>
                  <a:lnTo>
                    <a:pt x="1230846" y="67432"/>
                  </a:lnTo>
                  <a:lnTo>
                    <a:pt x="1230846" y="67432"/>
                  </a:lnTo>
                  <a:lnTo>
                    <a:pt x="1232517" y="67432"/>
                  </a:lnTo>
                  <a:lnTo>
                    <a:pt x="1232517" y="67432"/>
                  </a:lnTo>
                  <a:lnTo>
                    <a:pt x="1233353" y="67432"/>
                  </a:lnTo>
                  <a:lnTo>
                    <a:pt x="1233353" y="67432"/>
                  </a:lnTo>
                  <a:lnTo>
                    <a:pt x="1234189" y="67432"/>
                  </a:lnTo>
                  <a:lnTo>
                    <a:pt x="1234189" y="67432"/>
                  </a:lnTo>
                  <a:lnTo>
                    <a:pt x="1237531" y="67432"/>
                  </a:lnTo>
                  <a:lnTo>
                    <a:pt x="1237531" y="67432"/>
                  </a:lnTo>
                  <a:lnTo>
                    <a:pt x="1239202" y="67432"/>
                  </a:lnTo>
                  <a:lnTo>
                    <a:pt x="1239202" y="67432"/>
                  </a:lnTo>
                  <a:lnTo>
                    <a:pt x="1240873" y="67432"/>
                  </a:lnTo>
                  <a:lnTo>
                    <a:pt x="1240873" y="67432"/>
                  </a:lnTo>
                  <a:lnTo>
                    <a:pt x="1241709" y="67432"/>
                  </a:lnTo>
                  <a:lnTo>
                    <a:pt x="1241709" y="67432"/>
                  </a:lnTo>
                  <a:lnTo>
                    <a:pt x="1243380" y="67432"/>
                  </a:lnTo>
                  <a:lnTo>
                    <a:pt x="1243380" y="67432"/>
                  </a:lnTo>
                  <a:lnTo>
                    <a:pt x="1244216" y="67432"/>
                  </a:lnTo>
                  <a:lnTo>
                    <a:pt x="1244216" y="67432"/>
                  </a:lnTo>
                  <a:lnTo>
                    <a:pt x="1245051" y="67432"/>
                  </a:lnTo>
                  <a:lnTo>
                    <a:pt x="1245051" y="67432"/>
                  </a:lnTo>
                  <a:lnTo>
                    <a:pt x="1245887" y="67432"/>
                  </a:lnTo>
                  <a:lnTo>
                    <a:pt x="1245887" y="67432"/>
                  </a:lnTo>
                  <a:lnTo>
                    <a:pt x="1246723" y="67432"/>
                  </a:lnTo>
                  <a:lnTo>
                    <a:pt x="1246723" y="67432"/>
                  </a:lnTo>
                  <a:lnTo>
                    <a:pt x="1247558" y="67432"/>
                  </a:lnTo>
                  <a:lnTo>
                    <a:pt x="1247558" y="67432"/>
                  </a:lnTo>
                  <a:lnTo>
                    <a:pt x="1248394" y="67432"/>
                  </a:lnTo>
                  <a:lnTo>
                    <a:pt x="1248394" y="67432"/>
                  </a:lnTo>
                  <a:lnTo>
                    <a:pt x="1250065" y="67432"/>
                  </a:lnTo>
                  <a:lnTo>
                    <a:pt x="1250065" y="67432"/>
                  </a:lnTo>
                  <a:lnTo>
                    <a:pt x="1252572" y="67432"/>
                  </a:lnTo>
                  <a:lnTo>
                    <a:pt x="1252572" y="67432"/>
                  </a:lnTo>
                  <a:lnTo>
                    <a:pt x="1253407" y="67432"/>
                  </a:lnTo>
                  <a:lnTo>
                    <a:pt x="1253407" y="67432"/>
                  </a:lnTo>
                  <a:lnTo>
                    <a:pt x="1254243" y="67432"/>
                  </a:lnTo>
                  <a:lnTo>
                    <a:pt x="1254243" y="67432"/>
                  </a:lnTo>
                  <a:lnTo>
                    <a:pt x="1256750" y="67432"/>
                  </a:lnTo>
                  <a:lnTo>
                    <a:pt x="1256750" y="67432"/>
                  </a:lnTo>
                  <a:lnTo>
                    <a:pt x="1257585" y="67432"/>
                  </a:lnTo>
                  <a:lnTo>
                    <a:pt x="1257585" y="67432"/>
                  </a:lnTo>
                  <a:lnTo>
                    <a:pt x="1258421" y="67432"/>
                  </a:lnTo>
                  <a:lnTo>
                    <a:pt x="1258421" y="67432"/>
                  </a:lnTo>
                  <a:lnTo>
                    <a:pt x="1259257" y="67432"/>
                  </a:lnTo>
                  <a:lnTo>
                    <a:pt x="1259257" y="67432"/>
                  </a:lnTo>
                  <a:lnTo>
                    <a:pt x="1260092" y="67432"/>
                  </a:lnTo>
                  <a:lnTo>
                    <a:pt x="1260092" y="67432"/>
                  </a:lnTo>
                  <a:lnTo>
                    <a:pt x="1261763" y="67432"/>
                  </a:lnTo>
                  <a:lnTo>
                    <a:pt x="1261763" y="67432"/>
                  </a:lnTo>
                  <a:lnTo>
                    <a:pt x="1263435" y="67432"/>
                  </a:lnTo>
                  <a:lnTo>
                    <a:pt x="1263435" y="67432"/>
                  </a:lnTo>
                  <a:lnTo>
                    <a:pt x="1265106" y="67432"/>
                  </a:lnTo>
                  <a:lnTo>
                    <a:pt x="1265106" y="67432"/>
                  </a:lnTo>
                  <a:lnTo>
                    <a:pt x="1267613" y="67432"/>
                  </a:lnTo>
                  <a:lnTo>
                    <a:pt x="1267613" y="67432"/>
                  </a:lnTo>
                  <a:lnTo>
                    <a:pt x="1268448" y="67432"/>
                  </a:lnTo>
                  <a:lnTo>
                    <a:pt x="1268448" y="67432"/>
                  </a:lnTo>
                  <a:lnTo>
                    <a:pt x="1269284" y="67432"/>
                  </a:lnTo>
                  <a:lnTo>
                    <a:pt x="1269284" y="67432"/>
                  </a:lnTo>
                  <a:lnTo>
                    <a:pt x="1270120" y="67432"/>
                  </a:lnTo>
                  <a:lnTo>
                    <a:pt x="1270120" y="67432"/>
                  </a:lnTo>
                  <a:lnTo>
                    <a:pt x="1270955" y="67432"/>
                  </a:lnTo>
                  <a:lnTo>
                    <a:pt x="1270955" y="67432"/>
                  </a:lnTo>
                  <a:lnTo>
                    <a:pt x="1274298" y="67432"/>
                  </a:lnTo>
                  <a:lnTo>
                    <a:pt x="1274298" y="67432"/>
                  </a:lnTo>
                  <a:lnTo>
                    <a:pt x="1275133" y="67432"/>
                  </a:lnTo>
                  <a:lnTo>
                    <a:pt x="1275133" y="67432"/>
                  </a:lnTo>
                  <a:lnTo>
                    <a:pt x="1275969" y="67432"/>
                  </a:lnTo>
                  <a:lnTo>
                    <a:pt x="1275969" y="67432"/>
                  </a:lnTo>
                  <a:lnTo>
                    <a:pt x="1276804" y="67432"/>
                  </a:lnTo>
                  <a:lnTo>
                    <a:pt x="1276804" y="67432"/>
                  </a:lnTo>
                  <a:lnTo>
                    <a:pt x="1277640" y="67432"/>
                  </a:lnTo>
                  <a:lnTo>
                    <a:pt x="1277640" y="67432"/>
                  </a:lnTo>
                  <a:lnTo>
                    <a:pt x="1280147" y="67432"/>
                  </a:lnTo>
                  <a:lnTo>
                    <a:pt x="1280147" y="67432"/>
                  </a:lnTo>
                  <a:lnTo>
                    <a:pt x="1281818" y="67432"/>
                  </a:lnTo>
                  <a:lnTo>
                    <a:pt x="1281818" y="67432"/>
                  </a:lnTo>
                  <a:lnTo>
                    <a:pt x="1282654" y="67432"/>
                  </a:lnTo>
                  <a:lnTo>
                    <a:pt x="1282654" y="67432"/>
                  </a:lnTo>
                  <a:lnTo>
                    <a:pt x="1283489" y="67432"/>
                  </a:lnTo>
                  <a:lnTo>
                    <a:pt x="1283489" y="67432"/>
                  </a:lnTo>
                  <a:lnTo>
                    <a:pt x="1285160" y="67432"/>
                  </a:lnTo>
                  <a:lnTo>
                    <a:pt x="1285160" y="67432"/>
                  </a:lnTo>
                  <a:lnTo>
                    <a:pt x="1285996" y="67432"/>
                  </a:lnTo>
                  <a:lnTo>
                    <a:pt x="1285996" y="67432"/>
                  </a:lnTo>
                  <a:lnTo>
                    <a:pt x="1286832" y="67432"/>
                  </a:lnTo>
                  <a:lnTo>
                    <a:pt x="1286832" y="67432"/>
                  </a:lnTo>
                  <a:lnTo>
                    <a:pt x="1287667" y="67432"/>
                  </a:lnTo>
                  <a:lnTo>
                    <a:pt x="1287667" y="67432"/>
                  </a:lnTo>
                  <a:lnTo>
                    <a:pt x="1288503" y="67432"/>
                  </a:lnTo>
                  <a:lnTo>
                    <a:pt x="1288503" y="67432"/>
                  </a:lnTo>
                  <a:lnTo>
                    <a:pt x="1291845" y="67432"/>
                  </a:lnTo>
                  <a:lnTo>
                    <a:pt x="1291845" y="67432"/>
                  </a:lnTo>
                  <a:lnTo>
                    <a:pt x="1293516" y="67432"/>
                  </a:lnTo>
                  <a:lnTo>
                    <a:pt x="1293516" y="67432"/>
                  </a:lnTo>
                  <a:lnTo>
                    <a:pt x="1296859" y="67432"/>
                  </a:lnTo>
                  <a:lnTo>
                    <a:pt x="1296859" y="67432"/>
                  </a:lnTo>
                  <a:lnTo>
                    <a:pt x="1299366" y="67432"/>
                  </a:lnTo>
                  <a:lnTo>
                    <a:pt x="1299366" y="75612"/>
                  </a:lnTo>
                  <a:lnTo>
                    <a:pt x="1302708" y="75612"/>
                  </a:lnTo>
                  <a:lnTo>
                    <a:pt x="1302708" y="75612"/>
                  </a:lnTo>
                  <a:lnTo>
                    <a:pt x="1305215" y="75612"/>
                  </a:lnTo>
                  <a:lnTo>
                    <a:pt x="1305215" y="75612"/>
                  </a:lnTo>
                  <a:lnTo>
                    <a:pt x="1306051" y="75612"/>
                  </a:lnTo>
                  <a:lnTo>
                    <a:pt x="1306051" y="75612"/>
                  </a:lnTo>
                  <a:lnTo>
                    <a:pt x="1306886" y="75612"/>
                  </a:lnTo>
                  <a:lnTo>
                    <a:pt x="1306886" y="75612"/>
                  </a:lnTo>
                  <a:lnTo>
                    <a:pt x="1310229" y="75612"/>
                  </a:lnTo>
                  <a:lnTo>
                    <a:pt x="1310229" y="75612"/>
                  </a:lnTo>
                  <a:lnTo>
                    <a:pt x="1311064" y="75612"/>
                  </a:lnTo>
                  <a:lnTo>
                    <a:pt x="1311064" y="75612"/>
                  </a:lnTo>
                  <a:lnTo>
                    <a:pt x="1311900" y="75612"/>
                  </a:lnTo>
                  <a:lnTo>
                    <a:pt x="1311900" y="75612"/>
                  </a:lnTo>
                  <a:lnTo>
                    <a:pt x="1312735" y="75612"/>
                  </a:lnTo>
                  <a:lnTo>
                    <a:pt x="1312735" y="75612"/>
                  </a:lnTo>
                  <a:lnTo>
                    <a:pt x="1313571" y="75612"/>
                  </a:lnTo>
                  <a:lnTo>
                    <a:pt x="1313571" y="75612"/>
                  </a:lnTo>
                  <a:lnTo>
                    <a:pt x="1314407" y="75612"/>
                  </a:lnTo>
                  <a:lnTo>
                    <a:pt x="1314407" y="75612"/>
                  </a:lnTo>
                  <a:lnTo>
                    <a:pt x="1316078" y="75612"/>
                  </a:lnTo>
                  <a:lnTo>
                    <a:pt x="1316078" y="75612"/>
                  </a:lnTo>
                  <a:lnTo>
                    <a:pt x="1317749" y="75612"/>
                  </a:lnTo>
                  <a:lnTo>
                    <a:pt x="1317749" y="75612"/>
                  </a:lnTo>
                  <a:lnTo>
                    <a:pt x="1318585" y="75612"/>
                  </a:lnTo>
                  <a:lnTo>
                    <a:pt x="1318585" y="75612"/>
                  </a:lnTo>
                  <a:lnTo>
                    <a:pt x="1319420" y="75612"/>
                  </a:lnTo>
                  <a:lnTo>
                    <a:pt x="1319420" y="75612"/>
                  </a:lnTo>
                  <a:lnTo>
                    <a:pt x="1320256" y="75612"/>
                  </a:lnTo>
                  <a:lnTo>
                    <a:pt x="1320256" y="75612"/>
                  </a:lnTo>
                  <a:lnTo>
                    <a:pt x="1321927" y="75612"/>
                  </a:lnTo>
                  <a:lnTo>
                    <a:pt x="1321927" y="75612"/>
                  </a:lnTo>
                  <a:lnTo>
                    <a:pt x="1328612" y="75612"/>
                  </a:lnTo>
                  <a:lnTo>
                    <a:pt x="1328612" y="75612"/>
                  </a:lnTo>
                  <a:lnTo>
                    <a:pt x="1329448" y="75612"/>
                  </a:lnTo>
                  <a:lnTo>
                    <a:pt x="1329448" y="75612"/>
                  </a:lnTo>
                  <a:lnTo>
                    <a:pt x="1331119" y="75612"/>
                  </a:lnTo>
                  <a:lnTo>
                    <a:pt x="1331119" y="75612"/>
                  </a:lnTo>
                  <a:lnTo>
                    <a:pt x="1333626" y="75612"/>
                  </a:lnTo>
                  <a:lnTo>
                    <a:pt x="1333626" y="75612"/>
                  </a:lnTo>
                  <a:lnTo>
                    <a:pt x="1334461" y="75612"/>
                  </a:lnTo>
                  <a:lnTo>
                    <a:pt x="1334461" y="75612"/>
                  </a:lnTo>
                  <a:lnTo>
                    <a:pt x="1335297" y="75612"/>
                  </a:lnTo>
                  <a:lnTo>
                    <a:pt x="1335297" y="75612"/>
                  </a:lnTo>
                  <a:lnTo>
                    <a:pt x="1336132" y="75612"/>
                  </a:lnTo>
                  <a:lnTo>
                    <a:pt x="1336132" y="75612"/>
                  </a:lnTo>
                  <a:lnTo>
                    <a:pt x="1336968" y="75612"/>
                  </a:lnTo>
                  <a:lnTo>
                    <a:pt x="1336968" y="75612"/>
                  </a:lnTo>
                  <a:lnTo>
                    <a:pt x="1340310" y="75612"/>
                  </a:lnTo>
                  <a:lnTo>
                    <a:pt x="1340310" y="75612"/>
                  </a:lnTo>
                  <a:lnTo>
                    <a:pt x="1341146" y="75612"/>
                  </a:lnTo>
                  <a:lnTo>
                    <a:pt x="1341146" y="75612"/>
                  </a:lnTo>
                  <a:lnTo>
                    <a:pt x="1343653" y="75612"/>
                  </a:lnTo>
                  <a:lnTo>
                    <a:pt x="1343653" y="75612"/>
                  </a:lnTo>
                  <a:lnTo>
                    <a:pt x="1345324" y="75612"/>
                  </a:lnTo>
                  <a:lnTo>
                    <a:pt x="1345324" y="75612"/>
                  </a:lnTo>
                  <a:lnTo>
                    <a:pt x="1346995" y="75612"/>
                  </a:lnTo>
                  <a:lnTo>
                    <a:pt x="1346995" y="75612"/>
                  </a:lnTo>
                  <a:lnTo>
                    <a:pt x="1347831" y="75612"/>
                  </a:lnTo>
                  <a:lnTo>
                    <a:pt x="1347831" y="75612"/>
                  </a:lnTo>
                  <a:lnTo>
                    <a:pt x="1350338" y="75612"/>
                  </a:lnTo>
                  <a:lnTo>
                    <a:pt x="1350338" y="75612"/>
                  </a:lnTo>
                  <a:lnTo>
                    <a:pt x="1353680" y="75612"/>
                  </a:lnTo>
                  <a:lnTo>
                    <a:pt x="1353680" y="75612"/>
                  </a:lnTo>
                  <a:lnTo>
                    <a:pt x="1355351" y="75612"/>
                  </a:lnTo>
                  <a:lnTo>
                    <a:pt x="1355351" y="75612"/>
                  </a:lnTo>
                  <a:lnTo>
                    <a:pt x="1356187" y="75612"/>
                  </a:lnTo>
                  <a:lnTo>
                    <a:pt x="1356187" y="75612"/>
                  </a:lnTo>
                  <a:lnTo>
                    <a:pt x="1357023" y="75612"/>
                  </a:lnTo>
                  <a:lnTo>
                    <a:pt x="1357023" y="75612"/>
                  </a:lnTo>
                  <a:lnTo>
                    <a:pt x="1357858" y="75612"/>
                  </a:lnTo>
                  <a:lnTo>
                    <a:pt x="1357858" y="75612"/>
                  </a:lnTo>
                  <a:lnTo>
                    <a:pt x="1358694" y="75612"/>
                  </a:lnTo>
                  <a:lnTo>
                    <a:pt x="1358694" y="75612"/>
                  </a:lnTo>
                  <a:lnTo>
                    <a:pt x="1359529" y="75612"/>
                  </a:lnTo>
                  <a:lnTo>
                    <a:pt x="1359529" y="75612"/>
                  </a:lnTo>
                  <a:lnTo>
                    <a:pt x="1360365" y="75612"/>
                  </a:lnTo>
                  <a:lnTo>
                    <a:pt x="1360365" y="75612"/>
                  </a:lnTo>
                  <a:lnTo>
                    <a:pt x="1362872" y="75612"/>
                  </a:lnTo>
                  <a:lnTo>
                    <a:pt x="1362872" y="75612"/>
                  </a:lnTo>
                  <a:lnTo>
                    <a:pt x="1363707" y="75612"/>
                  </a:lnTo>
                  <a:lnTo>
                    <a:pt x="1363707" y="75612"/>
                  </a:lnTo>
                  <a:lnTo>
                    <a:pt x="1368721" y="75612"/>
                  </a:lnTo>
                  <a:lnTo>
                    <a:pt x="1368721" y="75612"/>
                  </a:lnTo>
                  <a:lnTo>
                    <a:pt x="1370392" y="75612"/>
                  </a:lnTo>
                  <a:lnTo>
                    <a:pt x="1370392" y="75612"/>
                  </a:lnTo>
                  <a:lnTo>
                    <a:pt x="1371228" y="75612"/>
                  </a:lnTo>
                  <a:lnTo>
                    <a:pt x="1371228" y="75612"/>
                  </a:lnTo>
                  <a:lnTo>
                    <a:pt x="1372063" y="75612"/>
                  </a:lnTo>
                  <a:lnTo>
                    <a:pt x="1372063" y="75612"/>
                  </a:lnTo>
                  <a:lnTo>
                    <a:pt x="1372899" y="75612"/>
                  </a:lnTo>
                  <a:lnTo>
                    <a:pt x="1372899" y="75612"/>
                  </a:lnTo>
                  <a:lnTo>
                    <a:pt x="1373735" y="75612"/>
                  </a:lnTo>
                  <a:lnTo>
                    <a:pt x="1373735" y="75612"/>
                  </a:lnTo>
                  <a:lnTo>
                    <a:pt x="1374570" y="75612"/>
                  </a:lnTo>
                  <a:lnTo>
                    <a:pt x="1374570" y="75612"/>
                  </a:lnTo>
                  <a:lnTo>
                    <a:pt x="1376241" y="75612"/>
                  </a:lnTo>
                  <a:lnTo>
                    <a:pt x="1376241" y="75612"/>
                  </a:lnTo>
                  <a:lnTo>
                    <a:pt x="1377913" y="75612"/>
                  </a:lnTo>
                  <a:lnTo>
                    <a:pt x="1377913" y="75612"/>
                  </a:lnTo>
                  <a:lnTo>
                    <a:pt x="1379584" y="75612"/>
                  </a:lnTo>
                  <a:lnTo>
                    <a:pt x="1379584" y="75612"/>
                  </a:lnTo>
                  <a:lnTo>
                    <a:pt x="1381255" y="75612"/>
                  </a:lnTo>
                  <a:lnTo>
                    <a:pt x="1381255" y="75612"/>
                  </a:lnTo>
                  <a:lnTo>
                    <a:pt x="1383762" y="75612"/>
                  </a:lnTo>
                  <a:lnTo>
                    <a:pt x="1383762" y="75612"/>
                  </a:lnTo>
                  <a:lnTo>
                    <a:pt x="1387104" y="75612"/>
                  </a:lnTo>
                  <a:lnTo>
                    <a:pt x="1387104" y="75612"/>
                  </a:lnTo>
                  <a:lnTo>
                    <a:pt x="1387940" y="75612"/>
                  </a:lnTo>
                  <a:lnTo>
                    <a:pt x="1387940" y="75612"/>
                  </a:lnTo>
                  <a:lnTo>
                    <a:pt x="1389611" y="75612"/>
                  </a:lnTo>
                  <a:lnTo>
                    <a:pt x="1389611" y="75612"/>
                  </a:lnTo>
                  <a:lnTo>
                    <a:pt x="1390447" y="75612"/>
                  </a:lnTo>
                  <a:lnTo>
                    <a:pt x="1390447" y="75612"/>
                  </a:lnTo>
                  <a:lnTo>
                    <a:pt x="1391282" y="75612"/>
                  </a:lnTo>
                  <a:lnTo>
                    <a:pt x="1391282" y="75612"/>
                  </a:lnTo>
                  <a:lnTo>
                    <a:pt x="1392118" y="75612"/>
                  </a:lnTo>
                  <a:lnTo>
                    <a:pt x="1392118" y="75612"/>
                  </a:lnTo>
                  <a:lnTo>
                    <a:pt x="1392954" y="75612"/>
                  </a:lnTo>
                  <a:lnTo>
                    <a:pt x="1392954" y="75612"/>
                  </a:lnTo>
                  <a:lnTo>
                    <a:pt x="1393789" y="75612"/>
                  </a:lnTo>
                  <a:lnTo>
                    <a:pt x="1393789" y="75612"/>
                  </a:lnTo>
                  <a:lnTo>
                    <a:pt x="1394625" y="75612"/>
                  </a:lnTo>
                  <a:lnTo>
                    <a:pt x="1394625" y="75612"/>
                  </a:lnTo>
                  <a:lnTo>
                    <a:pt x="1395460" y="75612"/>
                  </a:lnTo>
                  <a:lnTo>
                    <a:pt x="1395460" y="75612"/>
                  </a:lnTo>
                  <a:lnTo>
                    <a:pt x="1396296" y="75612"/>
                  </a:lnTo>
                  <a:lnTo>
                    <a:pt x="1396296" y="75612"/>
                  </a:lnTo>
                  <a:lnTo>
                    <a:pt x="1397132" y="75612"/>
                  </a:lnTo>
                  <a:lnTo>
                    <a:pt x="1397132" y="75612"/>
                  </a:lnTo>
                  <a:lnTo>
                    <a:pt x="1399638" y="75612"/>
                  </a:lnTo>
                  <a:lnTo>
                    <a:pt x="1399638" y="75612"/>
                  </a:lnTo>
                  <a:lnTo>
                    <a:pt x="1402981" y="75612"/>
                  </a:lnTo>
                  <a:lnTo>
                    <a:pt x="1402981" y="75612"/>
                  </a:lnTo>
                  <a:lnTo>
                    <a:pt x="1404652" y="75612"/>
                  </a:lnTo>
                  <a:lnTo>
                    <a:pt x="1404652" y="75612"/>
                  </a:lnTo>
                  <a:lnTo>
                    <a:pt x="1406323" y="75612"/>
                  </a:lnTo>
                  <a:lnTo>
                    <a:pt x="1406323" y="75612"/>
                  </a:lnTo>
                  <a:lnTo>
                    <a:pt x="1407159" y="75612"/>
                  </a:lnTo>
                  <a:lnTo>
                    <a:pt x="1407159" y="75612"/>
                  </a:lnTo>
                  <a:lnTo>
                    <a:pt x="1411337" y="75612"/>
                  </a:lnTo>
                  <a:lnTo>
                    <a:pt x="1411337" y="75612"/>
                  </a:lnTo>
                  <a:lnTo>
                    <a:pt x="1413008" y="75612"/>
                  </a:lnTo>
                  <a:lnTo>
                    <a:pt x="1413008" y="75612"/>
                  </a:lnTo>
                  <a:lnTo>
                    <a:pt x="1413844" y="75612"/>
                  </a:lnTo>
                  <a:lnTo>
                    <a:pt x="1413844" y="75612"/>
                  </a:lnTo>
                  <a:lnTo>
                    <a:pt x="1414679" y="75612"/>
                  </a:lnTo>
                  <a:lnTo>
                    <a:pt x="1414679" y="75612"/>
                  </a:lnTo>
                  <a:lnTo>
                    <a:pt x="1415515" y="75612"/>
                  </a:lnTo>
                  <a:lnTo>
                    <a:pt x="1415515" y="75612"/>
                  </a:lnTo>
                  <a:lnTo>
                    <a:pt x="1416350" y="75612"/>
                  </a:lnTo>
                  <a:lnTo>
                    <a:pt x="1416350" y="75612"/>
                  </a:lnTo>
                  <a:lnTo>
                    <a:pt x="1417186" y="75612"/>
                  </a:lnTo>
                  <a:lnTo>
                    <a:pt x="1417186" y="75612"/>
                  </a:lnTo>
                  <a:lnTo>
                    <a:pt x="1418857" y="75612"/>
                  </a:lnTo>
                  <a:lnTo>
                    <a:pt x="1418857" y="75612"/>
                  </a:lnTo>
                  <a:lnTo>
                    <a:pt x="1423035" y="75612"/>
                  </a:lnTo>
                  <a:lnTo>
                    <a:pt x="1423035" y="75612"/>
                  </a:lnTo>
                  <a:lnTo>
                    <a:pt x="1423871" y="75612"/>
                  </a:lnTo>
                  <a:lnTo>
                    <a:pt x="1423871" y="75612"/>
                  </a:lnTo>
                  <a:lnTo>
                    <a:pt x="1425542" y="75612"/>
                  </a:lnTo>
                  <a:lnTo>
                    <a:pt x="1425542" y="75612"/>
                  </a:lnTo>
                  <a:lnTo>
                    <a:pt x="1427213" y="75612"/>
                  </a:lnTo>
                  <a:lnTo>
                    <a:pt x="1427213" y="75612"/>
                  </a:lnTo>
                  <a:lnTo>
                    <a:pt x="1428049" y="75612"/>
                  </a:lnTo>
                  <a:lnTo>
                    <a:pt x="1428049" y="75612"/>
                  </a:lnTo>
                  <a:lnTo>
                    <a:pt x="1428885" y="75612"/>
                  </a:lnTo>
                  <a:lnTo>
                    <a:pt x="1428885" y="75612"/>
                  </a:lnTo>
                  <a:lnTo>
                    <a:pt x="1430556" y="75612"/>
                  </a:lnTo>
                  <a:lnTo>
                    <a:pt x="1430556" y="75612"/>
                  </a:lnTo>
                  <a:lnTo>
                    <a:pt x="1431391" y="75612"/>
                  </a:lnTo>
                  <a:lnTo>
                    <a:pt x="1431391" y="75612"/>
                  </a:lnTo>
                  <a:lnTo>
                    <a:pt x="1433898" y="75612"/>
                  </a:lnTo>
                  <a:lnTo>
                    <a:pt x="1433898" y="75612"/>
                  </a:lnTo>
                  <a:lnTo>
                    <a:pt x="1434734" y="75612"/>
                  </a:lnTo>
                  <a:lnTo>
                    <a:pt x="1434734" y="75612"/>
                  </a:lnTo>
                  <a:lnTo>
                    <a:pt x="1435569" y="75612"/>
                  </a:lnTo>
                  <a:lnTo>
                    <a:pt x="1435569" y="75612"/>
                  </a:lnTo>
                  <a:lnTo>
                    <a:pt x="1437241" y="75612"/>
                  </a:lnTo>
                  <a:lnTo>
                    <a:pt x="1437241" y="75612"/>
                  </a:lnTo>
                  <a:lnTo>
                    <a:pt x="1438076" y="75612"/>
                  </a:lnTo>
                  <a:lnTo>
                    <a:pt x="1438076" y="75612"/>
                  </a:lnTo>
                  <a:lnTo>
                    <a:pt x="1438912" y="75612"/>
                  </a:lnTo>
                  <a:lnTo>
                    <a:pt x="1438912" y="75612"/>
                  </a:lnTo>
                  <a:lnTo>
                    <a:pt x="1441419" y="75612"/>
                  </a:lnTo>
                  <a:lnTo>
                    <a:pt x="1441419" y="75612"/>
                  </a:lnTo>
                  <a:lnTo>
                    <a:pt x="1442254" y="75612"/>
                  </a:lnTo>
                  <a:lnTo>
                    <a:pt x="1442254" y="75612"/>
                  </a:lnTo>
                  <a:lnTo>
                    <a:pt x="1443925" y="75612"/>
                  </a:lnTo>
                  <a:lnTo>
                    <a:pt x="1443925" y="75612"/>
                  </a:lnTo>
                  <a:lnTo>
                    <a:pt x="1444761" y="75612"/>
                  </a:lnTo>
                  <a:lnTo>
                    <a:pt x="1444761" y="75612"/>
                  </a:lnTo>
                  <a:lnTo>
                    <a:pt x="1445597" y="75612"/>
                  </a:lnTo>
                  <a:lnTo>
                    <a:pt x="1445597" y="75612"/>
                  </a:lnTo>
                  <a:lnTo>
                    <a:pt x="1447268" y="75612"/>
                  </a:lnTo>
                  <a:lnTo>
                    <a:pt x="1447268" y="75612"/>
                  </a:lnTo>
                  <a:lnTo>
                    <a:pt x="1448103" y="75612"/>
                  </a:lnTo>
                  <a:lnTo>
                    <a:pt x="1448103" y="75612"/>
                  </a:lnTo>
                  <a:lnTo>
                    <a:pt x="1448939" y="75612"/>
                  </a:lnTo>
                  <a:lnTo>
                    <a:pt x="1448939" y="75612"/>
                  </a:lnTo>
                  <a:lnTo>
                    <a:pt x="1449775" y="75612"/>
                  </a:lnTo>
                  <a:lnTo>
                    <a:pt x="1449775" y="75612"/>
                  </a:lnTo>
                  <a:lnTo>
                    <a:pt x="1450610" y="75612"/>
                  </a:lnTo>
                  <a:lnTo>
                    <a:pt x="1450610" y="75612"/>
                  </a:lnTo>
                  <a:lnTo>
                    <a:pt x="1451446" y="75612"/>
                  </a:lnTo>
                  <a:lnTo>
                    <a:pt x="1451446" y="75612"/>
                  </a:lnTo>
                  <a:lnTo>
                    <a:pt x="1453953" y="75612"/>
                  </a:lnTo>
                  <a:lnTo>
                    <a:pt x="1453953" y="75612"/>
                  </a:lnTo>
                  <a:lnTo>
                    <a:pt x="1454788" y="75612"/>
                  </a:lnTo>
                  <a:lnTo>
                    <a:pt x="1454788" y="75612"/>
                  </a:lnTo>
                  <a:lnTo>
                    <a:pt x="1455624" y="75612"/>
                  </a:lnTo>
                  <a:lnTo>
                    <a:pt x="1455624" y="75612"/>
                  </a:lnTo>
                  <a:lnTo>
                    <a:pt x="1456460" y="75612"/>
                  </a:lnTo>
                  <a:lnTo>
                    <a:pt x="1456460" y="75612"/>
                  </a:lnTo>
                  <a:lnTo>
                    <a:pt x="1457295" y="75612"/>
                  </a:lnTo>
                  <a:lnTo>
                    <a:pt x="1457295" y="75612"/>
                  </a:lnTo>
                  <a:lnTo>
                    <a:pt x="1458131" y="75612"/>
                  </a:lnTo>
                  <a:lnTo>
                    <a:pt x="1458131" y="75612"/>
                  </a:lnTo>
                  <a:lnTo>
                    <a:pt x="1458966" y="75612"/>
                  </a:lnTo>
                  <a:lnTo>
                    <a:pt x="1458966" y="75612"/>
                  </a:lnTo>
                  <a:lnTo>
                    <a:pt x="1459802" y="75612"/>
                  </a:lnTo>
                  <a:lnTo>
                    <a:pt x="1459802" y="75612"/>
                  </a:lnTo>
                  <a:lnTo>
                    <a:pt x="1462309" y="75612"/>
                  </a:lnTo>
                  <a:lnTo>
                    <a:pt x="1462309" y="75612"/>
                  </a:lnTo>
                  <a:lnTo>
                    <a:pt x="1463144" y="75612"/>
                  </a:lnTo>
                  <a:lnTo>
                    <a:pt x="1463144" y="75612"/>
                  </a:lnTo>
                  <a:lnTo>
                    <a:pt x="1465651" y="75612"/>
                  </a:lnTo>
                  <a:lnTo>
                    <a:pt x="1465651" y="75612"/>
                  </a:lnTo>
                  <a:lnTo>
                    <a:pt x="1469829" y="75612"/>
                  </a:lnTo>
                  <a:lnTo>
                    <a:pt x="1469829" y="75612"/>
                  </a:lnTo>
                  <a:lnTo>
                    <a:pt x="1470665" y="75612"/>
                  </a:lnTo>
                  <a:lnTo>
                    <a:pt x="1470665" y="75612"/>
                  </a:lnTo>
                  <a:lnTo>
                    <a:pt x="1471500" y="75612"/>
                  </a:lnTo>
                  <a:lnTo>
                    <a:pt x="1471500" y="75612"/>
                  </a:lnTo>
                  <a:lnTo>
                    <a:pt x="1472336" y="75612"/>
                  </a:lnTo>
                  <a:lnTo>
                    <a:pt x="1472336" y="75612"/>
                  </a:lnTo>
                  <a:lnTo>
                    <a:pt x="1475678" y="75612"/>
                  </a:lnTo>
                  <a:lnTo>
                    <a:pt x="1475678" y="75612"/>
                  </a:lnTo>
                  <a:lnTo>
                    <a:pt x="1481528" y="75612"/>
                  </a:lnTo>
                  <a:lnTo>
                    <a:pt x="1481528" y="75612"/>
                  </a:lnTo>
                  <a:lnTo>
                    <a:pt x="1482363" y="75612"/>
                  </a:lnTo>
                  <a:lnTo>
                    <a:pt x="1482363" y="75612"/>
                  </a:lnTo>
                  <a:lnTo>
                    <a:pt x="1483199" y="75612"/>
                  </a:lnTo>
                  <a:lnTo>
                    <a:pt x="1483199" y="75612"/>
                  </a:lnTo>
                  <a:lnTo>
                    <a:pt x="1486541" y="75612"/>
                  </a:lnTo>
                  <a:lnTo>
                    <a:pt x="1486541" y="75612"/>
                  </a:lnTo>
                  <a:lnTo>
                    <a:pt x="1487377" y="75612"/>
                  </a:lnTo>
                  <a:lnTo>
                    <a:pt x="1487377" y="75612"/>
                  </a:lnTo>
                  <a:lnTo>
                    <a:pt x="1488213" y="75612"/>
                  </a:lnTo>
                  <a:lnTo>
                    <a:pt x="1488213" y="75612"/>
                  </a:lnTo>
                  <a:lnTo>
                    <a:pt x="1489048" y="75612"/>
                  </a:lnTo>
                  <a:lnTo>
                    <a:pt x="1489048" y="75612"/>
                  </a:lnTo>
                  <a:lnTo>
                    <a:pt x="1491555" y="75612"/>
                  </a:lnTo>
                  <a:lnTo>
                    <a:pt x="1491555" y="75612"/>
                  </a:lnTo>
                  <a:lnTo>
                    <a:pt x="1493226" y="75612"/>
                  </a:lnTo>
                  <a:lnTo>
                    <a:pt x="1493226" y="75612"/>
                  </a:lnTo>
                  <a:lnTo>
                    <a:pt x="1494062" y="75612"/>
                  </a:lnTo>
                  <a:lnTo>
                    <a:pt x="1494062" y="75612"/>
                  </a:lnTo>
                  <a:lnTo>
                    <a:pt x="1497404" y="75612"/>
                  </a:lnTo>
                  <a:lnTo>
                    <a:pt x="1497404" y="75612"/>
                  </a:lnTo>
                  <a:lnTo>
                    <a:pt x="1498240" y="75612"/>
                  </a:lnTo>
                  <a:lnTo>
                    <a:pt x="1498240" y="75612"/>
                  </a:lnTo>
                  <a:lnTo>
                    <a:pt x="1499075" y="75612"/>
                  </a:lnTo>
                  <a:lnTo>
                    <a:pt x="1499075" y="75612"/>
                  </a:lnTo>
                  <a:lnTo>
                    <a:pt x="1499911" y="75612"/>
                  </a:lnTo>
                  <a:lnTo>
                    <a:pt x="1499911" y="75612"/>
                  </a:lnTo>
                  <a:lnTo>
                    <a:pt x="1502418" y="75612"/>
                  </a:lnTo>
                  <a:lnTo>
                    <a:pt x="1502418" y="75612"/>
                  </a:lnTo>
                  <a:lnTo>
                    <a:pt x="1503253" y="75612"/>
                  </a:lnTo>
                  <a:lnTo>
                    <a:pt x="1503253" y="75612"/>
                  </a:lnTo>
                  <a:lnTo>
                    <a:pt x="1504925" y="75612"/>
                  </a:lnTo>
                  <a:lnTo>
                    <a:pt x="1504925" y="75612"/>
                  </a:lnTo>
                  <a:lnTo>
                    <a:pt x="1509938" y="75612"/>
                  </a:lnTo>
                  <a:lnTo>
                    <a:pt x="1509938" y="75612"/>
                  </a:lnTo>
                  <a:lnTo>
                    <a:pt x="1510774" y="75612"/>
                  </a:lnTo>
                  <a:lnTo>
                    <a:pt x="1510774" y="75612"/>
                  </a:lnTo>
                  <a:lnTo>
                    <a:pt x="1513281" y="75612"/>
                  </a:lnTo>
                  <a:lnTo>
                    <a:pt x="1513281" y="75612"/>
                  </a:lnTo>
                  <a:lnTo>
                    <a:pt x="1514952" y="75612"/>
                  </a:lnTo>
                  <a:lnTo>
                    <a:pt x="1514952" y="75612"/>
                  </a:lnTo>
                  <a:lnTo>
                    <a:pt x="1516623" y="75612"/>
                  </a:lnTo>
                  <a:lnTo>
                    <a:pt x="1516623" y="75612"/>
                  </a:lnTo>
                  <a:lnTo>
                    <a:pt x="1519966" y="75612"/>
                  </a:lnTo>
                  <a:lnTo>
                    <a:pt x="1519966" y="75612"/>
                  </a:lnTo>
                  <a:lnTo>
                    <a:pt x="1521637" y="75612"/>
                  </a:lnTo>
                  <a:lnTo>
                    <a:pt x="1521637" y="75612"/>
                  </a:lnTo>
                  <a:lnTo>
                    <a:pt x="1522472" y="75612"/>
                  </a:lnTo>
                  <a:lnTo>
                    <a:pt x="1522472" y="75612"/>
                  </a:lnTo>
                  <a:lnTo>
                    <a:pt x="1524144" y="75612"/>
                  </a:lnTo>
                  <a:lnTo>
                    <a:pt x="1524144" y="75612"/>
                  </a:lnTo>
                  <a:lnTo>
                    <a:pt x="1526650" y="75612"/>
                  </a:lnTo>
                  <a:lnTo>
                    <a:pt x="1526650" y="75612"/>
                  </a:lnTo>
                  <a:lnTo>
                    <a:pt x="1527486" y="75612"/>
                  </a:lnTo>
                  <a:lnTo>
                    <a:pt x="1527486" y="75612"/>
                  </a:lnTo>
                  <a:lnTo>
                    <a:pt x="1528322" y="75612"/>
                  </a:lnTo>
                  <a:lnTo>
                    <a:pt x="1528322" y="75612"/>
                  </a:lnTo>
                  <a:lnTo>
                    <a:pt x="1529157" y="75612"/>
                  </a:lnTo>
                  <a:lnTo>
                    <a:pt x="1529157" y="75612"/>
                  </a:lnTo>
                  <a:lnTo>
                    <a:pt x="1531664" y="75612"/>
                  </a:lnTo>
                  <a:lnTo>
                    <a:pt x="1531664" y="75612"/>
                  </a:lnTo>
                  <a:lnTo>
                    <a:pt x="1532500" y="75612"/>
                  </a:lnTo>
                  <a:lnTo>
                    <a:pt x="1532500" y="75612"/>
                  </a:lnTo>
                  <a:lnTo>
                    <a:pt x="1533335" y="75612"/>
                  </a:lnTo>
                  <a:lnTo>
                    <a:pt x="1533335" y="75612"/>
                  </a:lnTo>
                  <a:lnTo>
                    <a:pt x="1535006" y="75612"/>
                  </a:lnTo>
                  <a:lnTo>
                    <a:pt x="1535006" y="75612"/>
                  </a:lnTo>
                  <a:lnTo>
                    <a:pt x="1537513" y="75612"/>
                  </a:lnTo>
                  <a:lnTo>
                    <a:pt x="1537513" y="75612"/>
                  </a:lnTo>
                  <a:lnTo>
                    <a:pt x="1540856" y="75612"/>
                  </a:lnTo>
                  <a:lnTo>
                    <a:pt x="1540856" y="75612"/>
                  </a:lnTo>
                  <a:lnTo>
                    <a:pt x="1542527" y="75612"/>
                  </a:lnTo>
                  <a:lnTo>
                    <a:pt x="1542527" y="75612"/>
                  </a:lnTo>
                  <a:lnTo>
                    <a:pt x="1544198" y="75612"/>
                  </a:lnTo>
                  <a:lnTo>
                    <a:pt x="1544198" y="75612"/>
                  </a:lnTo>
                  <a:lnTo>
                    <a:pt x="1545034" y="75612"/>
                  </a:lnTo>
                  <a:lnTo>
                    <a:pt x="1545034" y="75612"/>
                  </a:lnTo>
                  <a:lnTo>
                    <a:pt x="1546705" y="75612"/>
                  </a:lnTo>
                  <a:lnTo>
                    <a:pt x="1546705" y="75612"/>
                  </a:lnTo>
                  <a:lnTo>
                    <a:pt x="1550047" y="75612"/>
                  </a:lnTo>
                  <a:lnTo>
                    <a:pt x="1550047" y="75612"/>
                  </a:lnTo>
                  <a:lnTo>
                    <a:pt x="1551719" y="75612"/>
                  </a:lnTo>
                  <a:lnTo>
                    <a:pt x="1551719" y="75612"/>
                  </a:lnTo>
                  <a:lnTo>
                    <a:pt x="1552554" y="75612"/>
                  </a:lnTo>
                  <a:lnTo>
                    <a:pt x="1552554" y="75612"/>
                  </a:lnTo>
                  <a:lnTo>
                    <a:pt x="1553390" y="75612"/>
                  </a:lnTo>
                  <a:lnTo>
                    <a:pt x="1553390" y="75612"/>
                  </a:lnTo>
                  <a:lnTo>
                    <a:pt x="1554225" y="75612"/>
                  </a:lnTo>
                  <a:lnTo>
                    <a:pt x="1554225" y="75612"/>
                  </a:lnTo>
                  <a:lnTo>
                    <a:pt x="1555897" y="75612"/>
                  </a:lnTo>
                  <a:lnTo>
                    <a:pt x="1555897" y="75612"/>
                  </a:lnTo>
                  <a:lnTo>
                    <a:pt x="1556732" y="75612"/>
                  </a:lnTo>
                  <a:lnTo>
                    <a:pt x="1556732" y="75612"/>
                  </a:lnTo>
                  <a:lnTo>
                    <a:pt x="1557568" y="75612"/>
                  </a:lnTo>
                  <a:lnTo>
                    <a:pt x="1557568" y="75612"/>
                  </a:lnTo>
                  <a:lnTo>
                    <a:pt x="1559239" y="75612"/>
                  </a:lnTo>
                  <a:lnTo>
                    <a:pt x="1559239" y="75612"/>
                  </a:lnTo>
                  <a:lnTo>
                    <a:pt x="1560910" y="75612"/>
                  </a:lnTo>
                  <a:lnTo>
                    <a:pt x="1560910" y="75612"/>
                  </a:lnTo>
                  <a:lnTo>
                    <a:pt x="1561746" y="75612"/>
                  </a:lnTo>
                  <a:lnTo>
                    <a:pt x="1561746" y="75612"/>
                  </a:lnTo>
                  <a:lnTo>
                    <a:pt x="1562581" y="75612"/>
                  </a:lnTo>
                  <a:lnTo>
                    <a:pt x="1562581" y="75612"/>
                  </a:lnTo>
                  <a:lnTo>
                    <a:pt x="1563417" y="75612"/>
                  </a:lnTo>
                  <a:lnTo>
                    <a:pt x="1563417" y="75612"/>
                  </a:lnTo>
                  <a:lnTo>
                    <a:pt x="1565088" y="75612"/>
                  </a:lnTo>
                  <a:lnTo>
                    <a:pt x="1565088" y="75612"/>
                  </a:lnTo>
                  <a:lnTo>
                    <a:pt x="1565924" y="75612"/>
                  </a:lnTo>
                  <a:lnTo>
                    <a:pt x="1565924" y="75612"/>
                  </a:lnTo>
                  <a:lnTo>
                    <a:pt x="1567595" y="75612"/>
                  </a:lnTo>
                  <a:lnTo>
                    <a:pt x="1567595" y="75612"/>
                  </a:lnTo>
                  <a:lnTo>
                    <a:pt x="1568431" y="75612"/>
                  </a:lnTo>
                  <a:lnTo>
                    <a:pt x="1568431" y="75612"/>
                  </a:lnTo>
                  <a:lnTo>
                    <a:pt x="1570937" y="75612"/>
                  </a:lnTo>
                  <a:lnTo>
                    <a:pt x="1570937" y="75612"/>
                  </a:lnTo>
                  <a:lnTo>
                    <a:pt x="1571773" y="75612"/>
                  </a:lnTo>
                  <a:lnTo>
                    <a:pt x="1571773" y="75612"/>
                  </a:lnTo>
                  <a:lnTo>
                    <a:pt x="1572609" y="75612"/>
                  </a:lnTo>
                  <a:lnTo>
                    <a:pt x="1572609" y="75612"/>
                  </a:lnTo>
                  <a:lnTo>
                    <a:pt x="1573444" y="75612"/>
                  </a:lnTo>
                  <a:lnTo>
                    <a:pt x="1573444" y="75612"/>
                  </a:lnTo>
                  <a:lnTo>
                    <a:pt x="1575115" y="75612"/>
                  </a:lnTo>
                  <a:lnTo>
                    <a:pt x="1575115" y="75612"/>
                  </a:lnTo>
                  <a:lnTo>
                    <a:pt x="1578458" y="75612"/>
                  </a:lnTo>
                  <a:lnTo>
                    <a:pt x="1578458" y="75612"/>
                  </a:lnTo>
                  <a:lnTo>
                    <a:pt x="1580129" y="75612"/>
                  </a:lnTo>
                  <a:lnTo>
                    <a:pt x="1580129" y="75612"/>
                  </a:lnTo>
                  <a:lnTo>
                    <a:pt x="1582636" y="75612"/>
                  </a:lnTo>
                  <a:lnTo>
                    <a:pt x="1582636" y="75612"/>
                  </a:lnTo>
                  <a:lnTo>
                    <a:pt x="1584307" y="75612"/>
                  </a:lnTo>
                  <a:lnTo>
                    <a:pt x="1584307" y="75612"/>
                  </a:lnTo>
                  <a:lnTo>
                    <a:pt x="1585978" y="75612"/>
                  </a:lnTo>
                  <a:lnTo>
                    <a:pt x="1585978" y="75612"/>
                  </a:lnTo>
                  <a:lnTo>
                    <a:pt x="1586814" y="75612"/>
                  </a:lnTo>
                  <a:lnTo>
                    <a:pt x="1586814" y="75612"/>
                  </a:lnTo>
                  <a:lnTo>
                    <a:pt x="1587650" y="75612"/>
                  </a:lnTo>
                  <a:lnTo>
                    <a:pt x="1587650" y="75612"/>
                  </a:lnTo>
                  <a:lnTo>
                    <a:pt x="1588485" y="75612"/>
                  </a:lnTo>
                  <a:lnTo>
                    <a:pt x="1588485" y="75612"/>
                  </a:lnTo>
                  <a:lnTo>
                    <a:pt x="1589321" y="75612"/>
                  </a:lnTo>
                  <a:lnTo>
                    <a:pt x="1589321" y="75612"/>
                  </a:lnTo>
                  <a:lnTo>
                    <a:pt x="1590156" y="75612"/>
                  </a:lnTo>
                  <a:lnTo>
                    <a:pt x="1590156" y="75612"/>
                  </a:lnTo>
                  <a:lnTo>
                    <a:pt x="1590992" y="75612"/>
                  </a:lnTo>
                  <a:lnTo>
                    <a:pt x="1590992" y="75612"/>
                  </a:lnTo>
                  <a:lnTo>
                    <a:pt x="1594334" y="75612"/>
                  </a:lnTo>
                  <a:lnTo>
                    <a:pt x="1594334" y="75612"/>
                  </a:lnTo>
                  <a:lnTo>
                    <a:pt x="1595170" y="75612"/>
                  </a:lnTo>
                  <a:lnTo>
                    <a:pt x="1595170" y="75612"/>
                  </a:lnTo>
                  <a:lnTo>
                    <a:pt x="1596006" y="75612"/>
                  </a:lnTo>
                  <a:lnTo>
                    <a:pt x="1596006" y="75612"/>
                  </a:lnTo>
                  <a:lnTo>
                    <a:pt x="1596841" y="75612"/>
                  </a:lnTo>
                  <a:lnTo>
                    <a:pt x="1596841" y="75612"/>
                  </a:lnTo>
                  <a:lnTo>
                    <a:pt x="1601019" y="75612"/>
                  </a:lnTo>
                  <a:lnTo>
                    <a:pt x="1601019" y="75612"/>
                  </a:lnTo>
                  <a:lnTo>
                    <a:pt x="1603526" y="75612"/>
                  </a:lnTo>
                  <a:lnTo>
                    <a:pt x="1603526" y="75612"/>
                  </a:lnTo>
                  <a:lnTo>
                    <a:pt x="1604362" y="75612"/>
                  </a:lnTo>
                  <a:lnTo>
                    <a:pt x="1604362" y="75612"/>
                  </a:lnTo>
                  <a:lnTo>
                    <a:pt x="1605197" y="75612"/>
                  </a:lnTo>
                  <a:lnTo>
                    <a:pt x="1605197" y="75612"/>
                  </a:lnTo>
                  <a:lnTo>
                    <a:pt x="1606033" y="75612"/>
                  </a:lnTo>
                  <a:lnTo>
                    <a:pt x="1606033" y="75612"/>
                  </a:lnTo>
                  <a:lnTo>
                    <a:pt x="1606868" y="75612"/>
                  </a:lnTo>
                  <a:lnTo>
                    <a:pt x="1606868" y="75612"/>
                  </a:lnTo>
                  <a:lnTo>
                    <a:pt x="1607704" y="75612"/>
                  </a:lnTo>
                  <a:lnTo>
                    <a:pt x="1607704" y="75612"/>
                  </a:lnTo>
                  <a:lnTo>
                    <a:pt x="1613553" y="75612"/>
                  </a:lnTo>
                  <a:lnTo>
                    <a:pt x="1613553" y="75612"/>
                  </a:lnTo>
                  <a:lnTo>
                    <a:pt x="1614389" y="75612"/>
                  </a:lnTo>
                  <a:lnTo>
                    <a:pt x="1614389" y="75612"/>
                  </a:lnTo>
                  <a:lnTo>
                    <a:pt x="1615225" y="75612"/>
                  </a:lnTo>
                  <a:lnTo>
                    <a:pt x="1615225" y="75612"/>
                  </a:lnTo>
                  <a:lnTo>
                    <a:pt x="1616896" y="75612"/>
                  </a:lnTo>
                  <a:lnTo>
                    <a:pt x="1616896" y="75612"/>
                  </a:lnTo>
                  <a:lnTo>
                    <a:pt x="1617731" y="75612"/>
                  </a:lnTo>
                  <a:lnTo>
                    <a:pt x="1617731" y="75612"/>
                  </a:lnTo>
                  <a:lnTo>
                    <a:pt x="1619403" y="75612"/>
                  </a:lnTo>
                  <a:lnTo>
                    <a:pt x="1619403" y="75612"/>
                  </a:lnTo>
                  <a:lnTo>
                    <a:pt x="1620238" y="75612"/>
                  </a:lnTo>
                  <a:lnTo>
                    <a:pt x="1620238" y="75612"/>
                  </a:lnTo>
                  <a:lnTo>
                    <a:pt x="1621909" y="75612"/>
                  </a:lnTo>
                  <a:lnTo>
                    <a:pt x="1621909" y="75612"/>
                  </a:lnTo>
                  <a:lnTo>
                    <a:pt x="1622745" y="75612"/>
                  </a:lnTo>
                  <a:lnTo>
                    <a:pt x="1622745" y="75612"/>
                  </a:lnTo>
                  <a:lnTo>
                    <a:pt x="1623581" y="75612"/>
                  </a:lnTo>
                  <a:lnTo>
                    <a:pt x="1623581" y="75612"/>
                  </a:lnTo>
                  <a:lnTo>
                    <a:pt x="1624416" y="75612"/>
                  </a:lnTo>
                  <a:lnTo>
                    <a:pt x="1624416" y="75612"/>
                  </a:lnTo>
                  <a:lnTo>
                    <a:pt x="1625252" y="75612"/>
                  </a:lnTo>
                  <a:lnTo>
                    <a:pt x="1625252" y="75612"/>
                  </a:lnTo>
                  <a:lnTo>
                    <a:pt x="1628594" y="75612"/>
                  </a:lnTo>
                  <a:lnTo>
                    <a:pt x="1628594" y="75612"/>
                  </a:lnTo>
                  <a:lnTo>
                    <a:pt x="1629430" y="75612"/>
                  </a:lnTo>
                  <a:lnTo>
                    <a:pt x="1629430" y="75612"/>
                  </a:lnTo>
                  <a:lnTo>
                    <a:pt x="1632772" y="75612"/>
                  </a:lnTo>
                  <a:lnTo>
                    <a:pt x="1632772" y="75612"/>
                  </a:lnTo>
                  <a:lnTo>
                    <a:pt x="1635279" y="75612"/>
                  </a:lnTo>
                  <a:lnTo>
                    <a:pt x="1635279" y="75612"/>
                  </a:lnTo>
                  <a:lnTo>
                    <a:pt x="1640293" y="75612"/>
                  </a:lnTo>
                  <a:lnTo>
                    <a:pt x="1640293" y="75612"/>
                  </a:lnTo>
                  <a:lnTo>
                    <a:pt x="1642800" y="75612"/>
                  </a:lnTo>
                  <a:lnTo>
                    <a:pt x="1642800" y="75612"/>
                  </a:lnTo>
                  <a:lnTo>
                    <a:pt x="1643635" y="75612"/>
                  </a:lnTo>
                  <a:lnTo>
                    <a:pt x="1643635" y="75612"/>
                  </a:lnTo>
                  <a:lnTo>
                    <a:pt x="1644471" y="75612"/>
                  </a:lnTo>
                  <a:lnTo>
                    <a:pt x="1644471" y="75612"/>
                  </a:lnTo>
                  <a:lnTo>
                    <a:pt x="1649484" y="75612"/>
                  </a:lnTo>
                  <a:lnTo>
                    <a:pt x="1649484" y="75612"/>
                  </a:lnTo>
                  <a:lnTo>
                    <a:pt x="1650320" y="75612"/>
                  </a:lnTo>
                  <a:lnTo>
                    <a:pt x="1650320" y="75612"/>
                  </a:lnTo>
                  <a:lnTo>
                    <a:pt x="1655334" y="75612"/>
                  </a:lnTo>
                  <a:lnTo>
                    <a:pt x="1655334" y="75612"/>
                  </a:lnTo>
                  <a:lnTo>
                    <a:pt x="1659512" y="75612"/>
                  </a:lnTo>
                  <a:lnTo>
                    <a:pt x="1659512" y="75612"/>
                  </a:lnTo>
                  <a:lnTo>
                    <a:pt x="1662018" y="75612"/>
                  </a:lnTo>
                  <a:lnTo>
                    <a:pt x="1662018" y="75612"/>
                  </a:lnTo>
                  <a:lnTo>
                    <a:pt x="1662854" y="75612"/>
                  </a:lnTo>
                  <a:lnTo>
                    <a:pt x="1662854" y="75612"/>
                  </a:lnTo>
                  <a:lnTo>
                    <a:pt x="1664525" y="75612"/>
                  </a:lnTo>
                  <a:lnTo>
                    <a:pt x="1664525" y="75612"/>
                  </a:lnTo>
                  <a:lnTo>
                    <a:pt x="1665361" y="75612"/>
                  </a:lnTo>
                  <a:lnTo>
                    <a:pt x="1665361" y="75612"/>
                  </a:lnTo>
                  <a:lnTo>
                    <a:pt x="1667032" y="75612"/>
                  </a:lnTo>
                  <a:lnTo>
                    <a:pt x="1667032" y="75612"/>
                  </a:lnTo>
                  <a:lnTo>
                    <a:pt x="1669539" y="75612"/>
                  </a:lnTo>
                  <a:lnTo>
                    <a:pt x="1669539" y="75612"/>
                  </a:lnTo>
                  <a:lnTo>
                    <a:pt x="1670374" y="75612"/>
                  </a:lnTo>
                  <a:lnTo>
                    <a:pt x="1670374" y="75612"/>
                  </a:lnTo>
                  <a:lnTo>
                    <a:pt x="1672046" y="75612"/>
                  </a:lnTo>
                  <a:lnTo>
                    <a:pt x="1672046" y="75612"/>
                  </a:lnTo>
                  <a:lnTo>
                    <a:pt x="1672881" y="75612"/>
                  </a:lnTo>
                  <a:lnTo>
                    <a:pt x="1672881" y="75612"/>
                  </a:lnTo>
                  <a:lnTo>
                    <a:pt x="1675388" y="75612"/>
                  </a:lnTo>
                  <a:lnTo>
                    <a:pt x="1675388" y="75612"/>
                  </a:lnTo>
                  <a:lnTo>
                    <a:pt x="1676224" y="75612"/>
                  </a:lnTo>
                  <a:lnTo>
                    <a:pt x="1676224" y="75612"/>
                  </a:lnTo>
                  <a:lnTo>
                    <a:pt x="1677059" y="75612"/>
                  </a:lnTo>
                  <a:lnTo>
                    <a:pt x="1677059" y="75612"/>
                  </a:lnTo>
                  <a:lnTo>
                    <a:pt x="1679566" y="75612"/>
                  </a:lnTo>
                  <a:lnTo>
                    <a:pt x="1679566" y="75612"/>
                  </a:lnTo>
                  <a:lnTo>
                    <a:pt x="1681237" y="75612"/>
                  </a:lnTo>
                  <a:lnTo>
                    <a:pt x="1681237" y="75612"/>
                  </a:lnTo>
                  <a:lnTo>
                    <a:pt x="1683744" y="75612"/>
                  </a:lnTo>
                  <a:lnTo>
                    <a:pt x="1683744" y="75612"/>
                  </a:lnTo>
                  <a:lnTo>
                    <a:pt x="1687922" y="75612"/>
                  </a:lnTo>
                  <a:lnTo>
                    <a:pt x="1687922" y="75612"/>
                  </a:lnTo>
                  <a:lnTo>
                    <a:pt x="1691265" y="75612"/>
                  </a:lnTo>
                  <a:lnTo>
                    <a:pt x="1691265" y="75612"/>
                  </a:lnTo>
                  <a:lnTo>
                    <a:pt x="1692100" y="75612"/>
                  </a:lnTo>
                  <a:lnTo>
                    <a:pt x="1692100" y="75612"/>
                  </a:lnTo>
                  <a:lnTo>
                    <a:pt x="1695443" y="75612"/>
                  </a:lnTo>
                  <a:lnTo>
                    <a:pt x="1695443" y="85680"/>
                  </a:lnTo>
                  <a:lnTo>
                    <a:pt x="1697114" y="85680"/>
                  </a:lnTo>
                  <a:lnTo>
                    <a:pt x="1697114" y="85680"/>
                  </a:lnTo>
                  <a:lnTo>
                    <a:pt x="1697949" y="85680"/>
                  </a:lnTo>
                  <a:lnTo>
                    <a:pt x="1697949" y="85680"/>
                  </a:lnTo>
                  <a:lnTo>
                    <a:pt x="1699621" y="85680"/>
                  </a:lnTo>
                  <a:lnTo>
                    <a:pt x="1699621" y="85680"/>
                  </a:lnTo>
                  <a:lnTo>
                    <a:pt x="1702963" y="85680"/>
                  </a:lnTo>
                  <a:lnTo>
                    <a:pt x="1702963" y="85680"/>
                  </a:lnTo>
                  <a:lnTo>
                    <a:pt x="1703799" y="85680"/>
                  </a:lnTo>
                  <a:lnTo>
                    <a:pt x="1703799" y="85680"/>
                  </a:lnTo>
                  <a:lnTo>
                    <a:pt x="1705470" y="85680"/>
                  </a:lnTo>
                  <a:lnTo>
                    <a:pt x="1705470" y="85680"/>
                  </a:lnTo>
                  <a:lnTo>
                    <a:pt x="1708812" y="85680"/>
                  </a:lnTo>
                  <a:lnTo>
                    <a:pt x="1708812" y="85680"/>
                  </a:lnTo>
                  <a:lnTo>
                    <a:pt x="1709648" y="85680"/>
                  </a:lnTo>
                  <a:lnTo>
                    <a:pt x="1709648" y="85680"/>
                  </a:lnTo>
                  <a:lnTo>
                    <a:pt x="1712155" y="85680"/>
                  </a:lnTo>
                  <a:lnTo>
                    <a:pt x="1712155" y="85680"/>
                  </a:lnTo>
                  <a:lnTo>
                    <a:pt x="1712990" y="85680"/>
                  </a:lnTo>
                  <a:lnTo>
                    <a:pt x="1712990" y="85680"/>
                  </a:lnTo>
                  <a:lnTo>
                    <a:pt x="1714662" y="85680"/>
                  </a:lnTo>
                  <a:lnTo>
                    <a:pt x="1714662" y="85680"/>
                  </a:lnTo>
                  <a:lnTo>
                    <a:pt x="1715497" y="85680"/>
                  </a:lnTo>
                  <a:lnTo>
                    <a:pt x="1715497" y="85680"/>
                  </a:lnTo>
                  <a:lnTo>
                    <a:pt x="1716333" y="85680"/>
                  </a:lnTo>
                  <a:lnTo>
                    <a:pt x="1716333" y="85680"/>
                  </a:lnTo>
                  <a:lnTo>
                    <a:pt x="1718840" y="85680"/>
                  </a:lnTo>
                  <a:lnTo>
                    <a:pt x="1718840" y="85680"/>
                  </a:lnTo>
                  <a:lnTo>
                    <a:pt x="1720511" y="85680"/>
                  </a:lnTo>
                  <a:lnTo>
                    <a:pt x="1720511" y="85680"/>
                  </a:lnTo>
                  <a:lnTo>
                    <a:pt x="1721346" y="85680"/>
                  </a:lnTo>
                  <a:lnTo>
                    <a:pt x="1721346" y="85680"/>
                  </a:lnTo>
                  <a:lnTo>
                    <a:pt x="1722182" y="85680"/>
                  </a:lnTo>
                  <a:lnTo>
                    <a:pt x="1722182" y="85680"/>
                  </a:lnTo>
                  <a:lnTo>
                    <a:pt x="1723018" y="85680"/>
                  </a:lnTo>
                  <a:lnTo>
                    <a:pt x="1723018" y="85680"/>
                  </a:lnTo>
                  <a:lnTo>
                    <a:pt x="1725524" y="85680"/>
                  </a:lnTo>
                  <a:lnTo>
                    <a:pt x="1725524" y="85680"/>
                  </a:lnTo>
                  <a:lnTo>
                    <a:pt x="1727196" y="85680"/>
                  </a:lnTo>
                  <a:lnTo>
                    <a:pt x="1727196" y="85680"/>
                  </a:lnTo>
                  <a:lnTo>
                    <a:pt x="1729702" y="85680"/>
                  </a:lnTo>
                  <a:lnTo>
                    <a:pt x="1729702" y="85680"/>
                  </a:lnTo>
                  <a:lnTo>
                    <a:pt x="1731374" y="85680"/>
                  </a:lnTo>
                  <a:lnTo>
                    <a:pt x="1731374" y="85680"/>
                  </a:lnTo>
                  <a:lnTo>
                    <a:pt x="1733880" y="85680"/>
                  </a:lnTo>
                  <a:lnTo>
                    <a:pt x="1733880" y="85680"/>
                  </a:lnTo>
                  <a:lnTo>
                    <a:pt x="1735552" y="85680"/>
                  </a:lnTo>
                  <a:lnTo>
                    <a:pt x="1735552" y="85680"/>
                  </a:lnTo>
                  <a:lnTo>
                    <a:pt x="1736387" y="85680"/>
                  </a:lnTo>
                  <a:lnTo>
                    <a:pt x="1736387" y="85680"/>
                  </a:lnTo>
                  <a:lnTo>
                    <a:pt x="1737223" y="85680"/>
                  </a:lnTo>
                  <a:lnTo>
                    <a:pt x="1737223" y="85680"/>
                  </a:lnTo>
                  <a:lnTo>
                    <a:pt x="1739730" y="85680"/>
                  </a:lnTo>
                  <a:lnTo>
                    <a:pt x="1739730" y="85680"/>
                  </a:lnTo>
                  <a:lnTo>
                    <a:pt x="1743908" y="85680"/>
                  </a:lnTo>
                  <a:lnTo>
                    <a:pt x="1743908" y="85680"/>
                  </a:lnTo>
                  <a:lnTo>
                    <a:pt x="1744743" y="85680"/>
                  </a:lnTo>
                  <a:lnTo>
                    <a:pt x="1744743" y="85680"/>
                  </a:lnTo>
                  <a:lnTo>
                    <a:pt x="1745579" y="85680"/>
                  </a:lnTo>
                  <a:lnTo>
                    <a:pt x="1745579" y="85680"/>
                  </a:lnTo>
                  <a:lnTo>
                    <a:pt x="1749757" y="85680"/>
                  </a:lnTo>
                  <a:lnTo>
                    <a:pt x="1749757" y="85680"/>
                  </a:lnTo>
                  <a:lnTo>
                    <a:pt x="1750593" y="85680"/>
                  </a:lnTo>
                  <a:lnTo>
                    <a:pt x="1750593" y="85680"/>
                  </a:lnTo>
                  <a:lnTo>
                    <a:pt x="1751428" y="85680"/>
                  </a:lnTo>
                  <a:lnTo>
                    <a:pt x="1751428" y="85680"/>
                  </a:lnTo>
                  <a:lnTo>
                    <a:pt x="1753935" y="85680"/>
                  </a:lnTo>
                  <a:lnTo>
                    <a:pt x="1753935" y="85680"/>
                  </a:lnTo>
                  <a:lnTo>
                    <a:pt x="1754771" y="85680"/>
                  </a:lnTo>
                  <a:lnTo>
                    <a:pt x="1754771" y="85680"/>
                  </a:lnTo>
                  <a:lnTo>
                    <a:pt x="1755606" y="85680"/>
                  </a:lnTo>
                  <a:lnTo>
                    <a:pt x="1755606" y="85680"/>
                  </a:lnTo>
                  <a:lnTo>
                    <a:pt x="1756442" y="85680"/>
                  </a:lnTo>
                  <a:lnTo>
                    <a:pt x="1756442" y="85680"/>
                  </a:lnTo>
                  <a:lnTo>
                    <a:pt x="1758949" y="85680"/>
                  </a:lnTo>
                  <a:lnTo>
                    <a:pt x="1758949" y="85680"/>
                  </a:lnTo>
                  <a:lnTo>
                    <a:pt x="1759784" y="85680"/>
                  </a:lnTo>
                  <a:lnTo>
                    <a:pt x="1759784" y="85680"/>
                  </a:lnTo>
                  <a:lnTo>
                    <a:pt x="1761455" y="85680"/>
                  </a:lnTo>
                  <a:lnTo>
                    <a:pt x="1761455" y="85680"/>
                  </a:lnTo>
                  <a:lnTo>
                    <a:pt x="1763127" y="85680"/>
                  </a:lnTo>
                  <a:lnTo>
                    <a:pt x="1763127" y="85680"/>
                  </a:lnTo>
                  <a:lnTo>
                    <a:pt x="1763962" y="85680"/>
                  </a:lnTo>
                  <a:lnTo>
                    <a:pt x="1763962" y="85680"/>
                  </a:lnTo>
                  <a:lnTo>
                    <a:pt x="1766469" y="85680"/>
                  </a:lnTo>
                  <a:lnTo>
                    <a:pt x="1766469" y="85680"/>
                  </a:lnTo>
                  <a:lnTo>
                    <a:pt x="1768140" y="85680"/>
                  </a:lnTo>
                  <a:lnTo>
                    <a:pt x="1768140" y="85680"/>
                  </a:lnTo>
                  <a:lnTo>
                    <a:pt x="1770647" y="85680"/>
                  </a:lnTo>
                  <a:lnTo>
                    <a:pt x="1770647" y="85680"/>
                  </a:lnTo>
                  <a:lnTo>
                    <a:pt x="1771483" y="85680"/>
                  </a:lnTo>
                  <a:lnTo>
                    <a:pt x="1771483" y="85680"/>
                  </a:lnTo>
                  <a:lnTo>
                    <a:pt x="1772318" y="85680"/>
                  </a:lnTo>
                  <a:lnTo>
                    <a:pt x="1772318" y="96243"/>
                  </a:lnTo>
                  <a:lnTo>
                    <a:pt x="1773154" y="96243"/>
                  </a:lnTo>
                  <a:lnTo>
                    <a:pt x="1773154" y="96243"/>
                  </a:lnTo>
                  <a:lnTo>
                    <a:pt x="1774825" y="96243"/>
                  </a:lnTo>
                  <a:lnTo>
                    <a:pt x="1774825" y="96243"/>
                  </a:lnTo>
                  <a:lnTo>
                    <a:pt x="1777332" y="96243"/>
                  </a:lnTo>
                  <a:lnTo>
                    <a:pt x="1777332" y="96243"/>
                  </a:lnTo>
                  <a:lnTo>
                    <a:pt x="1778168" y="96243"/>
                  </a:lnTo>
                  <a:lnTo>
                    <a:pt x="1778168" y="96243"/>
                  </a:lnTo>
                  <a:lnTo>
                    <a:pt x="1779839" y="96243"/>
                  </a:lnTo>
                  <a:lnTo>
                    <a:pt x="1779839" y="96243"/>
                  </a:lnTo>
                  <a:lnTo>
                    <a:pt x="1780674" y="96243"/>
                  </a:lnTo>
                  <a:lnTo>
                    <a:pt x="1780674" y="96243"/>
                  </a:lnTo>
                  <a:lnTo>
                    <a:pt x="1782346" y="96243"/>
                  </a:lnTo>
                  <a:lnTo>
                    <a:pt x="1782346" y="96243"/>
                  </a:lnTo>
                  <a:lnTo>
                    <a:pt x="1783181" y="96243"/>
                  </a:lnTo>
                  <a:lnTo>
                    <a:pt x="1783181" y="96243"/>
                  </a:lnTo>
                  <a:lnTo>
                    <a:pt x="1784852" y="96243"/>
                  </a:lnTo>
                  <a:lnTo>
                    <a:pt x="1784852" y="96243"/>
                  </a:lnTo>
                  <a:lnTo>
                    <a:pt x="1789866" y="96243"/>
                  </a:lnTo>
                  <a:lnTo>
                    <a:pt x="1789866" y="96243"/>
                  </a:lnTo>
                  <a:lnTo>
                    <a:pt x="1790702" y="96243"/>
                  </a:lnTo>
                  <a:lnTo>
                    <a:pt x="1790702" y="96243"/>
                  </a:lnTo>
                  <a:lnTo>
                    <a:pt x="1792373" y="96243"/>
                  </a:lnTo>
                  <a:lnTo>
                    <a:pt x="1792373" y="96243"/>
                  </a:lnTo>
                  <a:lnTo>
                    <a:pt x="1793208" y="96243"/>
                  </a:lnTo>
                  <a:lnTo>
                    <a:pt x="1793208" y="96243"/>
                  </a:lnTo>
                  <a:lnTo>
                    <a:pt x="1794044" y="96243"/>
                  </a:lnTo>
                  <a:lnTo>
                    <a:pt x="1794044" y="96243"/>
                  </a:lnTo>
                  <a:lnTo>
                    <a:pt x="1794880" y="96243"/>
                  </a:lnTo>
                  <a:lnTo>
                    <a:pt x="1794880" y="96243"/>
                  </a:lnTo>
                  <a:lnTo>
                    <a:pt x="1795715" y="96243"/>
                  </a:lnTo>
                  <a:lnTo>
                    <a:pt x="1795715" y="96243"/>
                  </a:lnTo>
                  <a:lnTo>
                    <a:pt x="1796551" y="96243"/>
                  </a:lnTo>
                  <a:lnTo>
                    <a:pt x="1796551" y="96243"/>
                  </a:lnTo>
                  <a:lnTo>
                    <a:pt x="1797386" y="96243"/>
                  </a:lnTo>
                  <a:lnTo>
                    <a:pt x="1797386" y="96243"/>
                  </a:lnTo>
                  <a:lnTo>
                    <a:pt x="1799058" y="96243"/>
                  </a:lnTo>
                  <a:lnTo>
                    <a:pt x="1799058" y="96243"/>
                  </a:lnTo>
                  <a:lnTo>
                    <a:pt x="1799893" y="96243"/>
                  </a:lnTo>
                  <a:lnTo>
                    <a:pt x="1799893" y="96243"/>
                  </a:lnTo>
                  <a:lnTo>
                    <a:pt x="1802400" y="96243"/>
                  </a:lnTo>
                  <a:lnTo>
                    <a:pt x="1802400" y="96243"/>
                  </a:lnTo>
                  <a:lnTo>
                    <a:pt x="1804071" y="96243"/>
                  </a:lnTo>
                  <a:lnTo>
                    <a:pt x="1804071" y="96243"/>
                  </a:lnTo>
                  <a:lnTo>
                    <a:pt x="1804907" y="96243"/>
                  </a:lnTo>
                  <a:lnTo>
                    <a:pt x="1804907" y="96243"/>
                  </a:lnTo>
                  <a:lnTo>
                    <a:pt x="1807414" y="96243"/>
                  </a:lnTo>
                  <a:lnTo>
                    <a:pt x="1807414" y="96243"/>
                  </a:lnTo>
                  <a:lnTo>
                    <a:pt x="1812427" y="96243"/>
                  </a:lnTo>
                  <a:lnTo>
                    <a:pt x="1812427" y="96243"/>
                  </a:lnTo>
                  <a:lnTo>
                    <a:pt x="1813263" y="96243"/>
                  </a:lnTo>
                  <a:lnTo>
                    <a:pt x="1813263" y="96243"/>
                  </a:lnTo>
                  <a:lnTo>
                    <a:pt x="1815770" y="96243"/>
                  </a:lnTo>
                  <a:lnTo>
                    <a:pt x="1815770" y="96243"/>
                  </a:lnTo>
                  <a:lnTo>
                    <a:pt x="1817441" y="96243"/>
                  </a:lnTo>
                  <a:lnTo>
                    <a:pt x="1817441" y="96243"/>
                  </a:lnTo>
                  <a:lnTo>
                    <a:pt x="1818277" y="96243"/>
                  </a:lnTo>
                  <a:lnTo>
                    <a:pt x="1818277" y="96243"/>
                  </a:lnTo>
                  <a:lnTo>
                    <a:pt x="1819112" y="96243"/>
                  </a:lnTo>
                  <a:lnTo>
                    <a:pt x="1819112" y="96243"/>
                  </a:lnTo>
                  <a:lnTo>
                    <a:pt x="1819948" y="96243"/>
                  </a:lnTo>
                  <a:lnTo>
                    <a:pt x="1819948" y="96243"/>
                  </a:lnTo>
                  <a:lnTo>
                    <a:pt x="1821619" y="96243"/>
                  </a:lnTo>
                  <a:lnTo>
                    <a:pt x="1821619" y="96243"/>
                  </a:lnTo>
                  <a:lnTo>
                    <a:pt x="1822455" y="96243"/>
                  </a:lnTo>
                  <a:lnTo>
                    <a:pt x="1822455" y="96243"/>
                  </a:lnTo>
                  <a:lnTo>
                    <a:pt x="1823290" y="96243"/>
                  </a:lnTo>
                  <a:lnTo>
                    <a:pt x="1823290" y="96243"/>
                  </a:lnTo>
                  <a:lnTo>
                    <a:pt x="1824961" y="96243"/>
                  </a:lnTo>
                  <a:lnTo>
                    <a:pt x="1824961" y="96243"/>
                  </a:lnTo>
                  <a:lnTo>
                    <a:pt x="1825797" y="96243"/>
                  </a:lnTo>
                  <a:lnTo>
                    <a:pt x="1825797" y="96243"/>
                  </a:lnTo>
                  <a:lnTo>
                    <a:pt x="1826633" y="96243"/>
                  </a:lnTo>
                  <a:lnTo>
                    <a:pt x="1826633" y="96243"/>
                  </a:lnTo>
                  <a:lnTo>
                    <a:pt x="1827468" y="96243"/>
                  </a:lnTo>
                  <a:lnTo>
                    <a:pt x="1827468" y="96243"/>
                  </a:lnTo>
                  <a:lnTo>
                    <a:pt x="1828304" y="96243"/>
                  </a:lnTo>
                  <a:lnTo>
                    <a:pt x="1828304" y="96243"/>
                  </a:lnTo>
                  <a:lnTo>
                    <a:pt x="1829139" y="96243"/>
                  </a:lnTo>
                  <a:lnTo>
                    <a:pt x="1829139" y="96243"/>
                  </a:lnTo>
                  <a:lnTo>
                    <a:pt x="1829975" y="96243"/>
                  </a:lnTo>
                  <a:lnTo>
                    <a:pt x="1829975" y="96243"/>
                  </a:lnTo>
                  <a:lnTo>
                    <a:pt x="1830811" y="96243"/>
                  </a:lnTo>
                  <a:lnTo>
                    <a:pt x="1830811" y="96243"/>
                  </a:lnTo>
                  <a:lnTo>
                    <a:pt x="1831646" y="96243"/>
                  </a:lnTo>
                  <a:lnTo>
                    <a:pt x="1831646" y="96243"/>
                  </a:lnTo>
                  <a:lnTo>
                    <a:pt x="1832482" y="96243"/>
                  </a:lnTo>
                  <a:lnTo>
                    <a:pt x="1832482" y="96243"/>
                  </a:lnTo>
                  <a:lnTo>
                    <a:pt x="1834989" y="96243"/>
                  </a:lnTo>
                  <a:lnTo>
                    <a:pt x="1834989" y="96243"/>
                  </a:lnTo>
                  <a:lnTo>
                    <a:pt x="1836660" y="96243"/>
                  </a:lnTo>
                  <a:lnTo>
                    <a:pt x="1836660" y="96243"/>
                  </a:lnTo>
                  <a:lnTo>
                    <a:pt x="1837496" y="96243"/>
                  </a:lnTo>
                  <a:lnTo>
                    <a:pt x="1837496" y="96243"/>
                  </a:lnTo>
                  <a:lnTo>
                    <a:pt x="1839167" y="96243"/>
                  </a:lnTo>
                  <a:lnTo>
                    <a:pt x="1839167" y="96243"/>
                  </a:lnTo>
                  <a:lnTo>
                    <a:pt x="1840002" y="96243"/>
                  </a:lnTo>
                  <a:lnTo>
                    <a:pt x="1840002" y="96243"/>
                  </a:lnTo>
                  <a:lnTo>
                    <a:pt x="1841674" y="96243"/>
                  </a:lnTo>
                  <a:lnTo>
                    <a:pt x="1841674" y="96243"/>
                  </a:lnTo>
                  <a:lnTo>
                    <a:pt x="1842509" y="96243"/>
                  </a:lnTo>
                  <a:lnTo>
                    <a:pt x="1842509" y="96243"/>
                  </a:lnTo>
                  <a:lnTo>
                    <a:pt x="1843345" y="96243"/>
                  </a:lnTo>
                  <a:lnTo>
                    <a:pt x="1843345" y="96243"/>
                  </a:lnTo>
                  <a:lnTo>
                    <a:pt x="1844180" y="96243"/>
                  </a:lnTo>
                  <a:lnTo>
                    <a:pt x="1844180" y="96243"/>
                  </a:lnTo>
                  <a:lnTo>
                    <a:pt x="1845016" y="96243"/>
                  </a:lnTo>
                  <a:lnTo>
                    <a:pt x="1845016" y="96243"/>
                  </a:lnTo>
                  <a:lnTo>
                    <a:pt x="1845852" y="96243"/>
                  </a:lnTo>
                  <a:lnTo>
                    <a:pt x="1845852" y="96243"/>
                  </a:lnTo>
                  <a:lnTo>
                    <a:pt x="1846687" y="96243"/>
                  </a:lnTo>
                  <a:lnTo>
                    <a:pt x="1846687" y="96243"/>
                  </a:lnTo>
                  <a:lnTo>
                    <a:pt x="1847523" y="96243"/>
                  </a:lnTo>
                  <a:lnTo>
                    <a:pt x="1847523" y="96243"/>
                  </a:lnTo>
                  <a:lnTo>
                    <a:pt x="1848358" y="96243"/>
                  </a:lnTo>
                  <a:lnTo>
                    <a:pt x="1848358" y="96243"/>
                  </a:lnTo>
                  <a:lnTo>
                    <a:pt x="1849194" y="96243"/>
                  </a:lnTo>
                  <a:lnTo>
                    <a:pt x="1849194" y="96243"/>
                  </a:lnTo>
                  <a:lnTo>
                    <a:pt x="1852536" y="96243"/>
                  </a:lnTo>
                  <a:lnTo>
                    <a:pt x="1852536" y="96243"/>
                  </a:lnTo>
                  <a:lnTo>
                    <a:pt x="1855043" y="96243"/>
                  </a:lnTo>
                  <a:lnTo>
                    <a:pt x="1855043" y="96243"/>
                  </a:lnTo>
                  <a:lnTo>
                    <a:pt x="1856714" y="96243"/>
                  </a:lnTo>
                  <a:lnTo>
                    <a:pt x="1856714" y="96243"/>
                  </a:lnTo>
                  <a:lnTo>
                    <a:pt x="1857550" y="96243"/>
                  </a:lnTo>
                  <a:lnTo>
                    <a:pt x="1857550" y="96243"/>
                  </a:lnTo>
                  <a:lnTo>
                    <a:pt x="1859221" y="96243"/>
                  </a:lnTo>
                  <a:lnTo>
                    <a:pt x="1859221" y="96243"/>
                  </a:lnTo>
                  <a:lnTo>
                    <a:pt x="1860892" y="96243"/>
                  </a:lnTo>
                  <a:lnTo>
                    <a:pt x="1860892" y="96243"/>
                  </a:lnTo>
                  <a:lnTo>
                    <a:pt x="1861728" y="96243"/>
                  </a:lnTo>
                  <a:lnTo>
                    <a:pt x="1861728" y="96243"/>
                  </a:lnTo>
                  <a:lnTo>
                    <a:pt x="1865071" y="96243"/>
                  </a:lnTo>
                  <a:lnTo>
                    <a:pt x="1865071" y="96243"/>
                  </a:lnTo>
                  <a:lnTo>
                    <a:pt x="1865906" y="96243"/>
                  </a:lnTo>
                  <a:lnTo>
                    <a:pt x="1865906" y="96243"/>
                  </a:lnTo>
                  <a:lnTo>
                    <a:pt x="1866742" y="96243"/>
                  </a:lnTo>
                  <a:lnTo>
                    <a:pt x="1866742" y="96243"/>
                  </a:lnTo>
                  <a:lnTo>
                    <a:pt x="1867577" y="96243"/>
                  </a:lnTo>
                  <a:lnTo>
                    <a:pt x="1867577" y="96243"/>
                  </a:lnTo>
                  <a:lnTo>
                    <a:pt x="1870920" y="96243"/>
                  </a:lnTo>
                  <a:lnTo>
                    <a:pt x="1870920" y="96243"/>
                  </a:lnTo>
                  <a:lnTo>
                    <a:pt x="1873427" y="96243"/>
                  </a:lnTo>
                  <a:lnTo>
                    <a:pt x="1873427" y="96243"/>
                  </a:lnTo>
                  <a:lnTo>
                    <a:pt x="1875098" y="96243"/>
                  </a:lnTo>
                  <a:lnTo>
                    <a:pt x="1875098" y="96243"/>
                  </a:lnTo>
                  <a:lnTo>
                    <a:pt x="1875933" y="96243"/>
                  </a:lnTo>
                  <a:lnTo>
                    <a:pt x="1875933" y="96243"/>
                  </a:lnTo>
                  <a:lnTo>
                    <a:pt x="1878440" y="96243"/>
                  </a:lnTo>
                  <a:lnTo>
                    <a:pt x="1878440" y="96243"/>
                  </a:lnTo>
                  <a:lnTo>
                    <a:pt x="1879276" y="96243"/>
                  </a:lnTo>
                  <a:lnTo>
                    <a:pt x="1879276" y="96243"/>
                  </a:lnTo>
                  <a:lnTo>
                    <a:pt x="1880111" y="96243"/>
                  </a:lnTo>
                  <a:lnTo>
                    <a:pt x="1880111" y="96243"/>
                  </a:lnTo>
                  <a:lnTo>
                    <a:pt x="1883454" y="96243"/>
                  </a:lnTo>
                  <a:lnTo>
                    <a:pt x="1883454" y="96243"/>
                  </a:lnTo>
                  <a:lnTo>
                    <a:pt x="1884289" y="96243"/>
                  </a:lnTo>
                  <a:lnTo>
                    <a:pt x="1884289" y="96243"/>
                  </a:lnTo>
                  <a:lnTo>
                    <a:pt x="1886796" y="96243"/>
                  </a:lnTo>
                  <a:lnTo>
                    <a:pt x="1886796" y="96243"/>
                  </a:lnTo>
                  <a:lnTo>
                    <a:pt x="1890139" y="96243"/>
                  </a:lnTo>
                  <a:lnTo>
                    <a:pt x="1890139" y="96243"/>
                  </a:lnTo>
                  <a:lnTo>
                    <a:pt x="1890974" y="96243"/>
                  </a:lnTo>
                  <a:lnTo>
                    <a:pt x="1890974" y="96243"/>
                  </a:lnTo>
                  <a:lnTo>
                    <a:pt x="1895988" y="96243"/>
                  </a:lnTo>
                  <a:lnTo>
                    <a:pt x="1895988" y="96243"/>
                  </a:lnTo>
                  <a:lnTo>
                    <a:pt x="1896824" y="96243"/>
                  </a:lnTo>
                  <a:lnTo>
                    <a:pt x="1896824" y="96243"/>
                  </a:lnTo>
                  <a:lnTo>
                    <a:pt x="1897659" y="96243"/>
                  </a:lnTo>
                  <a:lnTo>
                    <a:pt x="1897659" y="96243"/>
                  </a:lnTo>
                  <a:lnTo>
                    <a:pt x="1898495" y="96243"/>
                  </a:lnTo>
                  <a:lnTo>
                    <a:pt x="1898495" y="96243"/>
                  </a:lnTo>
                  <a:lnTo>
                    <a:pt x="1899330" y="96243"/>
                  </a:lnTo>
                  <a:lnTo>
                    <a:pt x="1899330" y="96243"/>
                  </a:lnTo>
                  <a:lnTo>
                    <a:pt x="1901002" y="96243"/>
                  </a:lnTo>
                  <a:lnTo>
                    <a:pt x="1901002" y="96243"/>
                  </a:lnTo>
                  <a:lnTo>
                    <a:pt x="1901837" y="96243"/>
                  </a:lnTo>
                  <a:lnTo>
                    <a:pt x="1901837" y="96243"/>
                  </a:lnTo>
                  <a:lnTo>
                    <a:pt x="1902673" y="96243"/>
                  </a:lnTo>
                  <a:lnTo>
                    <a:pt x="1902673" y="96243"/>
                  </a:lnTo>
                  <a:lnTo>
                    <a:pt x="1903508" y="96243"/>
                  </a:lnTo>
                  <a:lnTo>
                    <a:pt x="1903508" y="96243"/>
                  </a:lnTo>
                  <a:lnTo>
                    <a:pt x="1904344" y="96243"/>
                  </a:lnTo>
                  <a:lnTo>
                    <a:pt x="1904344" y="96243"/>
                  </a:lnTo>
                  <a:lnTo>
                    <a:pt x="1906851" y="96243"/>
                  </a:lnTo>
                  <a:lnTo>
                    <a:pt x="1906851" y="96243"/>
                  </a:lnTo>
                  <a:lnTo>
                    <a:pt x="1910193" y="96243"/>
                  </a:lnTo>
                  <a:lnTo>
                    <a:pt x="1910193" y="96243"/>
                  </a:lnTo>
                  <a:lnTo>
                    <a:pt x="1911864" y="96243"/>
                  </a:lnTo>
                  <a:lnTo>
                    <a:pt x="1911864" y="96243"/>
                  </a:lnTo>
                  <a:lnTo>
                    <a:pt x="1913536" y="96243"/>
                  </a:lnTo>
                  <a:lnTo>
                    <a:pt x="1913536" y="96243"/>
                  </a:lnTo>
                  <a:lnTo>
                    <a:pt x="1914371" y="96243"/>
                  </a:lnTo>
                  <a:lnTo>
                    <a:pt x="1914371" y="96243"/>
                  </a:lnTo>
                  <a:lnTo>
                    <a:pt x="1916878" y="96243"/>
                  </a:lnTo>
                  <a:lnTo>
                    <a:pt x="1916878" y="96243"/>
                  </a:lnTo>
                  <a:lnTo>
                    <a:pt x="1917714" y="96243"/>
                  </a:lnTo>
                  <a:lnTo>
                    <a:pt x="1917714" y="96243"/>
                  </a:lnTo>
                  <a:lnTo>
                    <a:pt x="1918549" y="96243"/>
                  </a:lnTo>
                  <a:lnTo>
                    <a:pt x="1918549" y="96243"/>
                  </a:lnTo>
                  <a:lnTo>
                    <a:pt x="1919385" y="96243"/>
                  </a:lnTo>
                  <a:lnTo>
                    <a:pt x="1919385" y="96243"/>
                  </a:lnTo>
                  <a:lnTo>
                    <a:pt x="1920220" y="96243"/>
                  </a:lnTo>
                  <a:lnTo>
                    <a:pt x="1920220" y="96243"/>
                  </a:lnTo>
                  <a:lnTo>
                    <a:pt x="1921056" y="96243"/>
                  </a:lnTo>
                  <a:lnTo>
                    <a:pt x="1921056" y="96243"/>
                  </a:lnTo>
                  <a:lnTo>
                    <a:pt x="1923563" y="96243"/>
                  </a:lnTo>
                  <a:lnTo>
                    <a:pt x="1923563" y="96243"/>
                  </a:lnTo>
                  <a:lnTo>
                    <a:pt x="1924398" y="96243"/>
                  </a:lnTo>
                  <a:lnTo>
                    <a:pt x="1924398" y="96243"/>
                  </a:lnTo>
                  <a:lnTo>
                    <a:pt x="1926070" y="96243"/>
                  </a:lnTo>
                  <a:lnTo>
                    <a:pt x="1926070" y="96243"/>
                  </a:lnTo>
                  <a:lnTo>
                    <a:pt x="1928577" y="96243"/>
                  </a:lnTo>
                  <a:lnTo>
                    <a:pt x="1928577" y="96243"/>
                  </a:lnTo>
                  <a:lnTo>
                    <a:pt x="1929412" y="96243"/>
                  </a:lnTo>
                  <a:lnTo>
                    <a:pt x="1929412" y="96243"/>
                  </a:lnTo>
                  <a:lnTo>
                    <a:pt x="1930248" y="96243"/>
                  </a:lnTo>
                  <a:lnTo>
                    <a:pt x="1930248" y="96243"/>
                  </a:lnTo>
                  <a:lnTo>
                    <a:pt x="1931919" y="96243"/>
                  </a:lnTo>
                  <a:lnTo>
                    <a:pt x="1931919" y="96243"/>
                  </a:lnTo>
                  <a:lnTo>
                    <a:pt x="1932755" y="96243"/>
                  </a:lnTo>
                  <a:lnTo>
                    <a:pt x="1932755" y="96243"/>
                  </a:lnTo>
                  <a:lnTo>
                    <a:pt x="1934426" y="96243"/>
                  </a:lnTo>
                  <a:lnTo>
                    <a:pt x="1934426" y="96243"/>
                  </a:lnTo>
                  <a:lnTo>
                    <a:pt x="1935261" y="96243"/>
                  </a:lnTo>
                  <a:lnTo>
                    <a:pt x="1935261" y="96243"/>
                  </a:lnTo>
                  <a:lnTo>
                    <a:pt x="1936097" y="96243"/>
                  </a:lnTo>
                  <a:lnTo>
                    <a:pt x="1936097" y="96243"/>
                  </a:lnTo>
                  <a:lnTo>
                    <a:pt x="1940275" y="96243"/>
                  </a:lnTo>
                  <a:lnTo>
                    <a:pt x="1940275" y="96243"/>
                  </a:lnTo>
                  <a:lnTo>
                    <a:pt x="1941946" y="96243"/>
                  </a:lnTo>
                  <a:lnTo>
                    <a:pt x="1941946" y="96243"/>
                  </a:lnTo>
                  <a:lnTo>
                    <a:pt x="1942782" y="96243"/>
                  </a:lnTo>
                  <a:lnTo>
                    <a:pt x="1942782" y="96243"/>
                  </a:lnTo>
                  <a:lnTo>
                    <a:pt x="1946124" y="96243"/>
                  </a:lnTo>
                  <a:lnTo>
                    <a:pt x="1946124" y="96243"/>
                  </a:lnTo>
                  <a:lnTo>
                    <a:pt x="1947795" y="96243"/>
                  </a:lnTo>
                  <a:lnTo>
                    <a:pt x="1947795" y="96243"/>
                  </a:lnTo>
                  <a:lnTo>
                    <a:pt x="1950302" y="96243"/>
                  </a:lnTo>
                  <a:lnTo>
                    <a:pt x="1950302" y="96243"/>
                  </a:lnTo>
                  <a:lnTo>
                    <a:pt x="1951973" y="96243"/>
                  </a:lnTo>
                  <a:lnTo>
                    <a:pt x="1951973" y="96243"/>
                  </a:lnTo>
                  <a:lnTo>
                    <a:pt x="1954480" y="96243"/>
                  </a:lnTo>
                  <a:lnTo>
                    <a:pt x="1954480" y="96243"/>
                  </a:lnTo>
                  <a:lnTo>
                    <a:pt x="1955316" y="96243"/>
                  </a:lnTo>
                  <a:lnTo>
                    <a:pt x="1955316" y="96243"/>
                  </a:lnTo>
                  <a:lnTo>
                    <a:pt x="1956151" y="96243"/>
                  </a:lnTo>
                  <a:lnTo>
                    <a:pt x="1956151" y="96243"/>
                  </a:lnTo>
                  <a:lnTo>
                    <a:pt x="1956987" y="96243"/>
                  </a:lnTo>
                  <a:lnTo>
                    <a:pt x="1956987" y="96243"/>
                  </a:lnTo>
                  <a:lnTo>
                    <a:pt x="1957823" y="96243"/>
                  </a:lnTo>
                  <a:lnTo>
                    <a:pt x="1957823" y="96243"/>
                  </a:lnTo>
                  <a:lnTo>
                    <a:pt x="1962836" y="96243"/>
                  </a:lnTo>
                  <a:lnTo>
                    <a:pt x="1962836" y="96243"/>
                  </a:lnTo>
                  <a:lnTo>
                    <a:pt x="1963672" y="96243"/>
                  </a:lnTo>
                  <a:lnTo>
                    <a:pt x="1963672" y="96243"/>
                  </a:lnTo>
                  <a:lnTo>
                    <a:pt x="1964508" y="96243"/>
                  </a:lnTo>
                  <a:lnTo>
                    <a:pt x="1964508" y="96243"/>
                  </a:lnTo>
                  <a:lnTo>
                    <a:pt x="1966179" y="96243"/>
                  </a:lnTo>
                  <a:lnTo>
                    <a:pt x="1966179" y="96243"/>
                  </a:lnTo>
                  <a:lnTo>
                    <a:pt x="1967014" y="96243"/>
                  </a:lnTo>
                  <a:lnTo>
                    <a:pt x="1967014" y="96243"/>
                  </a:lnTo>
                  <a:lnTo>
                    <a:pt x="1968686" y="96243"/>
                  </a:lnTo>
                  <a:lnTo>
                    <a:pt x="1968686" y="96243"/>
                  </a:lnTo>
                  <a:lnTo>
                    <a:pt x="1969521" y="96243"/>
                  </a:lnTo>
                  <a:lnTo>
                    <a:pt x="1969521" y="96243"/>
                  </a:lnTo>
                  <a:lnTo>
                    <a:pt x="1971192" y="96243"/>
                  </a:lnTo>
                  <a:lnTo>
                    <a:pt x="1971192" y="96243"/>
                  </a:lnTo>
                  <a:lnTo>
                    <a:pt x="1972864" y="96243"/>
                  </a:lnTo>
                  <a:lnTo>
                    <a:pt x="1972864" y="96243"/>
                  </a:lnTo>
                  <a:lnTo>
                    <a:pt x="1973699" y="96243"/>
                  </a:lnTo>
                  <a:lnTo>
                    <a:pt x="1973699" y="96243"/>
                  </a:lnTo>
                  <a:lnTo>
                    <a:pt x="1974535" y="96243"/>
                  </a:lnTo>
                  <a:lnTo>
                    <a:pt x="1974535" y="96243"/>
                  </a:lnTo>
                  <a:lnTo>
                    <a:pt x="1975370" y="96243"/>
                  </a:lnTo>
                  <a:lnTo>
                    <a:pt x="1975370" y="96243"/>
                  </a:lnTo>
                  <a:lnTo>
                    <a:pt x="1977877" y="96243"/>
                  </a:lnTo>
                  <a:lnTo>
                    <a:pt x="1977877" y="96243"/>
                  </a:lnTo>
                  <a:lnTo>
                    <a:pt x="1979548" y="96243"/>
                  </a:lnTo>
                  <a:lnTo>
                    <a:pt x="1979548" y="96243"/>
                  </a:lnTo>
                  <a:lnTo>
                    <a:pt x="1981220" y="96243"/>
                  </a:lnTo>
                  <a:lnTo>
                    <a:pt x="1981220" y="96243"/>
                  </a:lnTo>
                  <a:lnTo>
                    <a:pt x="1984562" y="96243"/>
                  </a:lnTo>
                  <a:lnTo>
                    <a:pt x="1984562" y="96243"/>
                  </a:lnTo>
                  <a:lnTo>
                    <a:pt x="1986233" y="96243"/>
                  </a:lnTo>
                  <a:lnTo>
                    <a:pt x="1986233" y="96243"/>
                  </a:lnTo>
                  <a:lnTo>
                    <a:pt x="1987904" y="96243"/>
                  </a:lnTo>
                  <a:lnTo>
                    <a:pt x="1987904" y="96243"/>
                  </a:lnTo>
                  <a:lnTo>
                    <a:pt x="1988740" y="96243"/>
                  </a:lnTo>
                  <a:lnTo>
                    <a:pt x="1988740" y="96243"/>
                  </a:lnTo>
                  <a:lnTo>
                    <a:pt x="1989576" y="96243"/>
                  </a:lnTo>
                  <a:lnTo>
                    <a:pt x="1989576" y="96243"/>
                  </a:lnTo>
                  <a:lnTo>
                    <a:pt x="1991247" y="96243"/>
                  </a:lnTo>
                  <a:lnTo>
                    <a:pt x="1991247" y="96243"/>
                  </a:lnTo>
                  <a:lnTo>
                    <a:pt x="1992083" y="96243"/>
                  </a:lnTo>
                  <a:lnTo>
                    <a:pt x="1992083" y="96243"/>
                  </a:lnTo>
                  <a:lnTo>
                    <a:pt x="1992918" y="96243"/>
                  </a:lnTo>
                  <a:lnTo>
                    <a:pt x="1992918" y="96243"/>
                  </a:lnTo>
                  <a:lnTo>
                    <a:pt x="1993754" y="96243"/>
                  </a:lnTo>
                  <a:lnTo>
                    <a:pt x="1993754" y="96243"/>
                  </a:lnTo>
                  <a:lnTo>
                    <a:pt x="1995425" y="96243"/>
                  </a:lnTo>
                  <a:lnTo>
                    <a:pt x="1995425" y="96243"/>
                  </a:lnTo>
                  <a:lnTo>
                    <a:pt x="1997096" y="96243"/>
                  </a:lnTo>
                  <a:lnTo>
                    <a:pt x="1997096" y="96243"/>
                  </a:lnTo>
                  <a:lnTo>
                    <a:pt x="1997932" y="96243"/>
                  </a:lnTo>
                  <a:lnTo>
                    <a:pt x="1997932" y="96243"/>
                  </a:lnTo>
                  <a:lnTo>
                    <a:pt x="1998767" y="96243"/>
                  </a:lnTo>
                  <a:lnTo>
                    <a:pt x="1998767" y="96243"/>
                  </a:lnTo>
                  <a:lnTo>
                    <a:pt x="1999603" y="96243"/>
                  </a:lnTo>
                  <a:lnTo>
                    <a:pt x="1999603" y="96243"/>
                  </a:lnTo>
                  <a:lnTo>
                    <a:pt x="2000439" y="96243"/>
                  </a:lnTo>
                  <a:lnTo>
                    <a:pt x="2000439" y="96243"/>
                  </a:lnTo>
                  <a:lnTo>
                    <a:pt x="2001274" y="96243"/>
                  </a:lnTo>
                  <a:lnTo>
                    <a:pt x="2001274" y="96243"/>
                  </a:lnTo>
                  <a:lnTo>
                    <a:pt x="2002945" y="96243"/>
                  </a:lnTo>
                  <a:lnTo>
                    <a:pt x="2002945" y="96243"/>
                  </a:lnTo>
                  <a:lnTo>
                    <a:pt x="2003781" y="96243"/>
                  </a:lnTo>
                  <a:lnTo>
                    <a:pt x="2003781" y="96243"/>
                  </a:lnTo>
                  <a:lnTo>
                    <a:pt x="2004617" y="96243"/>
                  </a:lnTo>
                  <a:lnTo>
                    <a:pt x="2004617" y="96243"/>
                  </a:lnTo>
                  <a:lnTo>
                    <a:pt x="2005452" y="96243"/>
                  </a:lnTo>
                  <a:lnTo>
                    <a:pt x="2005452" y="96243"/>
                  </a:lnTo>
                  <a:lnTo>
                    <a:pt x="2006288" y="96243"/>
                  </a:lnTo>
                  <a:lnTo>
                    <a:pt x="2006288" y="96243"/>
                  </a:lnTo>
                  <a:lnTo>
                    <a:pt x="2007123" y="96243"/>
                  </a:lnTo>
                  <a:lnTo>
                    <a:pt x="2007123" y="96243"/>
                  </a:lnTo>
                  <a:lnTo>
                    <a:pt x="2008795" y="96243"/>
                  </a:lnTo>
                  <a:lnTo>
                    <a:pt x="2008795" y="96243"/>
                  </a:lnTo>
                  <a:lnTo>
                    <a:pt x="2009630" y="96243"/>
                  </a:lnTo>
                  <a:lnTo>
                    <a:pt x="2009630" y="96243"/>
                  </a:lnTo>
                  <a:lnTo>
                    <a:pt x="2011301" y="96243"/>
                  </a:lnTo>
                  <a:lnTo>
                    <a:pt x="2011301" y="96243"/>
                  </a:lnTo>
                  <a:lnTo>
                    <a:pt x="2012137" y="96243"/>
                  </a:lnTo>
                  <a:lnTo>
                    <a:pt x="2012137" y="96243"/>
                  </a:lnTo>
                  <a:lnTo>
                    <a:pt x="2012973" y="96243"/>
                  </a:lnTo>
                  <a:lnTo>
                    <a:pt x="2012973" y="96243"/>
                  </a:lnTo>
                  <a:lnTo>
                    <a:pt x="2013808" y="96243"/>
                  </a:lnTo>
                  <a:lnTo>
                    <a:pt x="2013808" y="96243"/>
                  </a:lnTo>
                  <a:lnTo>
                    <a:pt x="2014644" y="96243"/>
                  </a:lnTo>
                  <a:lnTo>
                    <a:pt x="2014644" y="96243"/>
                  </a:lnTo>
                  <a:lnTo>
                    <a:pt x="2016315" y="96243"/>
                  </a:lnTo>
                  <a:lnTo>
                    <a:pt x="2016315" y="96243"/>
                  </a:lnTo>
                  <a:lnTo>
                    <a:pt x="2017151" y="96243"/>
                  </a:lnTo>
                  <a:lnTo>
                    <a:pt x="2017151" y="96243"/>
                  </a:lnTo>
                  <a:lnTo>
                    <a:pt x="2017986" y="96243"/>
                  </a:lnTo>
                  <a:lnTo>
                    <a:pt x="2017986" y="96243"/>
                  </a:lnTo>
                  <a:lnTo>
                    <a:pt x="2018822" y="96243"/>
                  </a:lnTo>
                  <a:lnTo>
                    <a:pt x="2018822" y="96243"/>
                  </a:lnTo>
                  <a:lnTo>
                    <a:pt x="2020493" y="96243"/>
                  </a:lnTo>
                  <a:lnTo>
                    <a:pt x="2020493" y="96243"/>
                  </a:lnTo>
                  <a:lnTo>
                    <a:pt x="2021329" y="96243"/>
                  </a:lnTo>
                  <a:lnTo>
                    <a:pt x="2021329" y="96243"/>
                  </a:lnTo>
                  <a:lnTo>
                    <a:pt x="2023836" y="96243"/>
                  </a:lnTo>
                  <a:lnTo>
                    <a:pt x="2023836" y="96243"/>
                  </a:lnTo>
                  <a:lnTo>
                    <a:pt x="2025507" y="96243"/>
                  </a:lnTo>
                  <a:lnTo>
                    <a:pt x="2025507" y="96243"/>
                  </a:lnTo>
                  <a:lnTo>
                    <a:pt x="2026342" y="96243"/>
                  </a:lnTo>
                  <a:lnTo>
                    <a:pt x="2026342" y="96243"/>
                  </a:lnTo>
                  <a:lnTo>
                    <a:pt x="2028849" y="96243"/>
                  </a:lnTo>
                  <a:lnTo>
                    <a:pt x="2028849" y="96243"/>
                  </a:lnTo>
                  <a:lnTo>
                    <a:pt x="2030520" y="96243"/>
                  </a:lnTo>
                  <a:lnTo>
                    <a:pt x="2030520" y="96243"/>
                  </a:lnTo>
                  <a:lnTo>
                    <a:pt x="2031356" y="96243"/>
                  </a:lnTo>
                  <a:lnTo>
                    <a:pt x="2031356" y="96243"/>
                  </a:lnTo>
                  <a:lnTo>
                    <a:pt x="2033027" y="96243"/>
                  </a:lnTo>
                  <a:lnTo>
                    <a:pt x="2033027" y="96243"/>
                  </a:lnTo>
                  <a:lnTo>
                    <a:pt x="2033863" y="96243"/>
                  </a:lnTo>
                  <a:lnTo>
                    <a:pt x="2033863" y="96243"/>
                  </a:lnTo>
                  <a:lnTo>
                    <a:pt x="2034698" y="96243"/>
                  </a:lnTo>
                  <a:lnTo>
                    <a:pt x="2034698" y="96243"/>
                  </a:lnTo>
                  <a:lnTo>
                    <a:pt x="2036370" y="96243"/>
                  </a:lnTo>
                  <a:lnTo>
                    <a:pt x="2036370" y="96243"/>
                  </a:lnTo>
                  <a:lnTo>
                    <a:pt x="2040548" y="96243"/>
                  </a:lnTo>
                  <a:lnTo>
                    <a:pt x="2040548" y="96243"/>
                  </a:lnTo>
                  <a:lnTo>
                    <a:pt x="2042219" y="96243"/>
                  </a:lnTo>
                  <a:lnTo>
                    <a:pt x="2042219" y="96243"/>
                  </a:lnTo>
                  <a:lnTo>
                    <a:pt x="2043890" y="96243"/>
                  </a:lnTo>
                  <a:lnTo>
                    <a:pt x="2043890" y="96243"/>
                  </a:lnTo>
                  <a:lnTo>
                    <a:pt x="2045561" y="96243"/>
                  </a:lnTo>
                  <a:lnTo>
                    <a:pt x="2045561" y="96243"/>
                  </a:lnTo>
                  <a:lnTo>
                    <a:pt x="2047232" y="96243"/>
                  </a:lnTo>
                  <a:lnTo>
                    <a:pt x="2047232" y="96243"/>
                  </a:lnTo>
                  <a:lnTo>
                    <a:pt x="2048068" y="96243"/>
                  </a:lnTo>
                  <a:lnTo>
                    <a:pt x="2048068" y="96243"/>
                  </a:lnTo>
                  <a:lnTo>
                    <a:pt x="2048904" y="96243"/>
                  </a:lnTo>
                  <a:lnTo>
                    <a:pt x="2048904" y="96243"/>
                  </a:lnTo>
                  <a:lnTo>
                    <a:pt x="2049739" y="96243"/>
                  </a:lnTo>
                  <a:lnTo>
                    <a:pt x="2049739" y="96243"/>
                  </a:lnTo>
                  <a:lnTo>
                    <a:pt x="2051411" y="96243"/>
                  </a:lnTo>
                  <a:lnTo>
                    <a:pt x="2051411" y="96243"/>
                  </a:lnTo>
                  <a:lnTo>
                    <a:pt x="2052246" y="96243"/>
                  </a:lnTo>
                  <a:lnTo>
                    <a:pt x="2052246" y="96243"/>
                  </a:lnTo>
                  <a:lnTo>
                    <a:pt x="2054753" y="96243"/>
                  </a:lnTo>
                  <a:lnTo>
                    <a:pt x="2054753" y="96243"/>
                  </a:lnTo>
                  <a:lnTo>
                    <a:pt x="2057260" y="96243"/>
                  </a:lnTo>
                  <a:lnTo>
                    <a:pt x="2057260" y="96243"/>
                  </a:lnTo>
                  <a:lnTo>
                    <a:pt x="2058095" y="96243"/>
                  </a:lnTo>
                  <a:lnTo>
                    <a:pt x="2058095" y="96243"/>
                  </a:lnTo>
                  <a:lnTo>
                    <a:pt x="2058931" y="96243"/>
                  </a:lnTo>
                  <a:lnTo>
                    <a:pt x="2058931" y="96243"/>
                  </a:lnTo>
                  <a:lnTo>
                    <a:pt x="2064780" y="96243"/>
                  </a:lnTo>
                  <a:lnTo>
                    <a:pt x="2064780" y="96243"/>
                  </a:lnTo>
                  <a:lnTo>
                    <a:pt x="2065616" y="96243"/>
                  </a:lnTo>
                  <a:lnTo>
                    <a:pt x="2065616" y="96243"/>
                  </a:lnTo>
                  <a:lnTo>
                    <a:pt x="2066451" y="96243"/>
                  </a:lnTo>
                  <a:lnTo>
                    <a:pt x="2066451" y="96243"/>
                  </a:lnTo>
                  <a:lnTo>
                    <a:pt x="2068958" y="96243"/>
                  </a:lnTo>
                  <a:lnTo>
                    <a:pt x="2068958" y="96243"/>
                  </a:lnTo>
                  <a:lnTo>
                    <a:pt x="2069794" y="96243"/>
                  </a:lnTo>
                  <a:lnTo>
                    <a:pt x="2069794" y="96243"/>
                  </a:lnTo>
                  <a:lnTo>
                    <a:pt x="2070629" y="96243"/>
                  </a:lnTo>
                  <a:lnTo>
                    <a:pt x="2070629" y="96243"/>
                  </a:lnTo>
                  <a:lnTo>
                    <a:pt x="2071465" y="96243"/>
                  </a:lnTo>
                  <a:lnTo>
                    <a:pt x="2071465" y="96243"/>
                  </a:lnTo>
                  <a:lnTo>
                    <a:pt x="2072301" y="96243"/>
                  </a:lnTo>
                  <a:lnTo>
                    <a:pt x="2072301" y="96243"/>
                  </a:lnTo>
                  <a:lnTo>
                    <a:pt x="2073136" y="96243"/>
                  </a:lnTo>
                  <a:lnTo>
                    <a:pt x="2073136" y="96243"/>
                  </a:lnTo>
                  <a:lnTo>
                    <a:pt x="2073972" y="96243"/>
                  </a:lnTo>
                  <a:lnTo>
                    <a:pt x="2073972" y="96243"/>
                  </a:lnTo>
                  <a:lnTo>
                    <a:pt x="2078150" y="96243"/>
                  </a:lnTo>
                  <a:lnTo>
                    <a:pt x="2078150" y="96243"/>
                  </a:lnTo>
                  <a:lnTo>
                    <a:pt x="2080657" y="96243"/>
                  </a:lnTo>
                  <a:lnTo>
                    <a:pt x="2080657" y="96243"/>
                  </a:lnTo>
                  <a:lnTo>
                    <a:pt x="2081492" y="96243"/>
                  </a:lnTo>
                  <a:lnTo>
                    <a:pt x="2081492" y="96243"/>
                  </a:lnTo>
                  <a:lnTo>
                    <a:pt x="2082328" y="96243"/>
                  </a:lnTo>
                  <a:lnTo>
                    <a:pt x="2082328" y="96243"/>
                  </a:lnTo>
                  <a:lnTo>
                    <a:pt x="2083999" y="96243"/>
                  </a:lnTo>
                  <a:lnTo>
                    <a:pt x="2083999" y="96243"/>
                  </a:lnTo>
                  <a:lnTo>
                    <a:pt x="2084835" y="96243"/>
                  </a:lnTo>
                  <a:lnTo>
                    <a:pt x="2084835" y="96243"/>
                  </a:lnTo>
                  <a:lnTo>
                    <a:pt x="2092355" y="96243"/>
                  </a:lnTo>
                  <a:lnTo>
                    <a:pt x="2092355" y="96243"/>
                  </a:lnTo>
                  <a:lnTo>
                    <a:pt x="2094026" y="96243"/>
                  </a:lnTo>
                  <a:lnTo>
                    <a:pt x="2094026" y="96243"/>
                  </a:lnTo>
                  <a:lnTo>
                    <a:pt x="2094862" y="96243"/>
                  </a:lnTo>
                  <a:lnTo>
                    <a:pt x="2094862" y="96243"/>
                  </a:lnTo>
                  <a:lnTo>
                    <a:pt x="2095698" y="96243"/>
                  </a:lnTo>
                  <a:lnTo>
                    <a:pt x="2095698" y="96243"/>
                  </a:lnTo>
                  <a:lnTo>
                    <a:pt x="2099040" y="96243"/>
                  </a:lnTo>
                  <a:lnTo>
                    <a:pt x="2099040" y="96243"/>
                  </a:lnTo>
                  <a:lnTo>
                    <a:pt x="2099876" y="96243"/>
                  </a:lnTo>
                  <a:lnTo>
                    <a:pt x="2099876" y="96243"/>
                  </a:lnTo>
                  <a:lnTo>
                    <a:pt x="2100711" y="96243"/>
                  </a:lnTo>
                  <a:lnTo>
                    <a:pt x="2100711" y="96243"/>
                  </a:lnTo>
                  <a:lnTo>
                    <a:pt x="2106560" y="96243"/>
                  </a:lnTo>
                  <a:lnTo>
                    <a:pt x="2106560" y="96243"/>
                  </a:lnTo>
                  <a:lnTo>
                    <a:pt x="2109067" y="96243"/>
                  </a:lnTo>
                  <a:lnTo>
                    <a:pt x="2109067" y="96243"/>
                  </a:lnTo>
                  <a:lnTo>
                    <a:pt x="2109903" y="96243"/>
                  </a:lnTo>
                  <a:lnTo>
                    <a:pt x="2109903" y="96243"/>
                  </a:lnTo>
                  <a:lnTo>
                    <a:pt x="2113245" y="96243"/>
                  </a:lnTo>
                  <a:lnTo>
                    <a:pt x="2113245" y="96243"/>
                  </a:lnTo>
                  <a:lnTo>
                    <a:pt x="2116588" y="96243"/>
                  </a:lnTo>
                  <a:lnTo>
                    <a:pt x="2116588" y="96243"/>
                  </a:lnTo>
                  <a:lnTo>
                    <a:pt x="2117423" y="96243"/>
                  </a:lnTo>
                  <a:lnTo>
                    <a:pt x="2117423" y="96243"/>
                  </a:lnTo>
                  <a:lnTo>
                    <a:pt x="2118259" y="96243"/>
                  </a:lnTo>
                  <a:lnTo>
                    <a:pt x="2118259" y="96243"/>
                  </a:lnTo>
                  <a:lnTo>
                    <a:pt x="2119930" y="96243"/>
                  </a:lnTo>
                  <a:lnTo>
                    <a:pt x="2119930" y="96243"/>
                  </a:lnTo>
                  <a:lnTo>
                    <a:pt x="2121601" y="96243"/>
                  </a:lnTo>
                  <a:lnTo>
                    <a:pt x="2121601" y="96243"/>
                  </a:lnTo>
                  <a:lnTo>
                    <a:pt x="2123273" y="96243"/>
                  </a:lnTo>
                  <a:lnTo>
                    <a:pt x="2123273" y="96243"/>
                  </a:lnTo>
                  <a:lnTo>
                    <a:pt x="2124944" y="96243"/>
                  </a:lnTo>
                  <a:lnTo>
                    <a:pt x="2124944" y="96243"/>
                  </a:lnTo>
                  <a:lnTo>
                    <a:pt x="2126615" y="96243"/>
                  </a:lnTo>
                  <a:lnTo>
                    <a:pt x="2126615" y="96243"/>
                  </a:lnTo>
                  <a:lnTo>
                    <a:pt x="2130793" y="96243"/>
                  </a:lnTo>
                  <a:lnTo>
                    <a:pt x="2130793" y="96243"/>
                  </a:lnTo>
                  <a:lnTo>
                    <a:pt x="2134971" y="96243"/>
                  </a:lnTo>
                  <a:lnTo>
                    <a:pt x="2134971" y="96243"/>
                  </a:lnTo>
                  <a:lnTo>
                    <a:pt x="2136642" y="96243"/>
                  </a:lnTo>
                  <a:lnTo>
                    <a:pt x="2136642" y="96243"/>
                  </a:lnTo>
                  <a:lnTo>
                    <a:pt x="2137478" y="96243"/>
                  </a:lnTo>
                  <a:lnTo>
                    <a:pt x="2137478" y="96243"/>
                  </a:lnTo>
                  <a:lnTo>
                    <a:pt x="2139149" y="96243"/>
                  </a:lnTo>
                  <a:lnTo>
                    <a:pt x="2139149" y="96243"/>
                  </a:lnTo>
                  <a:lnTo>
                    <a:pt x="2139985" y="96243"/>
                  </a:lnTo>
                  <a:lnTo>
                    <a:pt x="2139985" y="96243"/>
                  </a:lnTo>
                  <a:lnTo>
                    <a:pt x="2142491" y="96243"/>
                  </a:lnTo>
                  <a:lnTo>
                    <a:pt x="2142491" y="96243"/>
                  </a:lnTo>
                  <a:lnTo>
                    <a:pt x="2143327" y="96243"/>
                  </a:lnTo>
                  <a:lnTo>
                    <a:pt x="2143327" y="96243"/>
                  </a:lnTo>
                  <a:lnTo>
                    <a:pt x="2144998" y="96243"/>
                  </a:lnTo>
                  <a:lnTo>
                    <a:pt x="2144998" y="96243"/>
                  </a:lnTo>
                  <a:lnTo>
                    <a:pt x="2145834" y="96243"/>
                  </a:lnTo>
                  <a:lnTo>
                    <a:pt x="2145834" y="96243"/>
                  </a:lnTo>
                  <a:lnTo>
                    <a:pt x="2148341" y="96243"/>
                  </a:lnTo>
                  <a:lnTo>
                    <a:pt x="2148341" y="96243"/>
                  </a:lnTo>
                  <a:lnTo>
                    <a:pt x="2149176" y="96243"/>
                  </a:lnTo>
                  <a:lnTo>
                    <a:pt x="2149176" y="96243"/>
                  </a:lnTo>
                  <a:lnTo>
                    <a:pt x="2150012" y="96243"/>
                  </a:lnTo>
                  <a:lnTo>
                    <a:pt x="2150012" y="96243"/>
                  </a:lnTo>
                  <a:lnTo>
                    <a:pt x="2151683" y="96243"/>
                  </a:lnTo>
                  <a:lnTo>
                    <a:pt x="2151683" y="96243"/>
                  </a:lnTo>
                  <a:lnTo>
                    <a:pt x="2152519" y="96243"/>
                  </a:lnTo>
                  <a:lnTo>
                    <a:pt x="2152519" y="96243"/>
                  </a:lnTo>
                  <a:lnTo>
                    <a:pt x="2153354" y="96243"/>
                  </a:lnTo>
                  <a:lnTo>
                    <a:pt x="2153354" y="96243"/>
                  </a:lnTo>
                  <a:lnTo>
                    <a:pt x="2155026" y="96243"/>
                  </a:lnTo>
                  <a:lnTo>
                    <a:pt x="2155026" y="96243"/>
                  </a:lnTo>
                  <a:lnTo>
                    <a:pt x="2157532" y="96243"/>
                  </a:lnTo>
                  <a:lnTo>
                    <a:pt x="2157532" y="96243"/>
                  </a:lnTo>
                  <a:lnTo>
                    <a:pt x="2158368" y="96243"/>
                  </a:lnTo>
                  <a:lnTo>
                    <a:pt x="2158368" y="96243"/>
                  </a:lnTo>
                  <a:lnTo>
                    <a:pt x="2161710" y="96243"/>
                  </a:lnTo>
                  <a:lnTo>
                    <a:pt x="2161710" y="96243"/>
                  </a:lnTo>
                  <a:lnTo>
                    <a:pt x="2165053" y="96243"/>
                  </a:lnTo>
                  <a:lnTo>
                    <a:pt x="2165053" y="96243"/>
                  </a:lnTo>
                  <a:lnTo>
                    <a:pt x="2167560" y="96243"/>
                  </a:lnTo>
                  <a:lnTo>
                    <a:pt x="2167560" y="96243"/>
                  </a:lnTo>
                  <a:lnTo>
                    <a:pt x="2168395" y="96243"/>
                  </a:lnTo>
                  <a:lnTo>
                    <a:pt x="2168395" y="96243"/>
                  </a:lnTo>
                  <a:lnTo>
                    <a:pt x="2170066" y="96243"/>
                  </a:lnTo>
                  <a:lnTo>
                    <a:pt x="2170066" y="96243"/>
                  </a:lnTo>
                  <a:lnTo>
                    <a:pt x="2170902" y="96243"/>
                  </a:lnTo>
                  <a:lnTo>
                    <a:pt x="2170902" y="96243"/>
                  </a:lnTo>
                  <a:lnTo>
                    <a:pt x="2171738" y="96243"/>
                  </a:lnTo>
                  <a:lnTo>
                    <a:pt x="2171738" y="96243"/>
                  </a:lnTo>
                  <a:lnTo>
                    <a:pt x="2173409" y="96243"/>
                  </a:lnTo>
                  <a:lnTo>
                    <a:pt x="2173409" y="96243"/>
                  </a:lnTo>
                  <a:lnTo>
                    <a:pt x="2175080" y="96243"/>
                  </a:lnTo>
                  <a:lnTo>
                    <a:pt x="2175080" y="96243"/>
                  </a:lnTo>
                  <a:lnTo>
                    <a:pt x="2178423" y="96243"/>
                  </a:lnTo>
                  <a:lnTo>
                    <a:pt x="2178423" y="96243"/>
                  </a:lnTo>
                  <a:lnTo>
                    <a:pt x="2180929" y="96243"/>
                  </a:lnTo>
                  <a:lnTo>
                    <a:pt x="2180929" y="96243"/>
                  </a:lnTo>
                  <a:lnTo>
                    <a:pt x="2183436" y="96243"/>
                  </a:lnTo>
                  <a:lnTo>
                    <a:pt x="2183436" y="96243"/>
                  </a:lnTo>
                  <a:lnTo>
                    <a:pt x="2185943" y="96243"/>
                  </a:lnTo>
                  <a:lnTo>
                    <a:pt x="2185943" y="96243"/>
                  </a:lnTo>
                  <a:lnTo>
                    <a:pt x="2187614" y="96243"/>
                  </a:lnTo>
                  <a:lnTo>
                    <a:pt x="2187614" y="96243"/>
                  </a:lnTo>
                  <a:lnTo>
                    <a:pt x="2190121" y="96243"/>
                  </a:lnTo>
                  <a:lnTo>
                    <a:pt x="2190121" y="96243"/>
                  </a:lnTo>
                  <a:lnTo>
                    <a:pt x="2195135" y="96243"/>
                  </a:lnTo>
                  <a:lnTo>
                    <a:pt x="2195135" y="96243"/>
                  </a:lnTo>
                  <a:lnTo>
                    <a:pt x="2198477" y="96243"/>
                  </a:lnTo>
                  <a:lnTo>
                    <a:pt x="2198477" y="96243"/>
                  </a:lnTo>
                  <a:lnTo>
                    <a:pt x="2200148" y="96243"/>
                  </a:lnTo>
                  <a:lnTo>
                    <a:pt x="2200148" y="96243"/>
                  </a:lnTo>
                  <a:lnTo>
                    <a:pt x="2200984" y="96243"/>
                  </a:lnTo>
                  <a:lnTo>
                    <a:pt x="2200984" y="96243"/>
                  </a:lnTo>
                  <a:lnTo>
                    <a:pt x="2205162" y="96243"/>
                  </a:lnTo>
                  <a:lnTo>
                    <a:pt x="2205162" y="96243"/>
                  </a:lnTo>
                  <a:lnTo>
                    <a:pt x="2207669" y="96243"/>
                  </a:lnTo>
                  <a:lnTo>
                    <a:pt x="2207669" y="96243"/>
                  </a:lnTo>
                  <a:lnTo>
                    <a:pt x="2209340" y="96243"/>
                  </a:lnTo>
                  <a:lnTo>
                    <a:pt x="2209340" y="96243"/>
                  </a:lnTo>
                  <a:lnTo>
                    <a:pt x="2210176" y="96243"/>
                  </a:lnTo>
                  <a:lnTo>
                    <a:pt x="2210176" y="96243"/>
                  </a:lnTo>
                  <a:lnTo>
                    <a:pt x="2211847" y="96243"/>
                  </a:lnTo>
                  <a:lnTo>
                    <a:pt x="2211847" y="96243"/>
                  </a:lnTo>
                  <a:lnTo>
                    <a:pt x="2213518" y="96243"/>
                  </a:lnTo>
                  <a:lnTo>
                    <a:pt x="2213518" y="96243"/>
                  </a:lnTo>
                  <a:lnTo>
                    <a:pt x="2215189" y="96243"/>
                  </a:lnTo>
                  <a:lnTo>
                    <a:pt x="2215189" y="96243"/>
                  </a:lnTo>
                  <a:lnTo>
                    <a:pt x="2216860" y="96243"/>
                  </a:lnTo>
                  <a:lnTo>
                    <a:pt x="2216860" y="96243"/>
                  </a:lnTo>
                  <a:lnTo>
                    <a:pt x="2217696" y="96243"/>
                  </a:lnTo>
                  <a:lnTo>
                    <a:pt x="2217696" y="96243"/>
                  </a:lnTo>
                  <a:lnTo>
                    <a:pt x="2218532" y="96243"/>
                  </a:lnTo>
                  <a:lnTo>
                    <a:pt x="2218532" y="96243"/>
                  </a:lnTo>
                  <a:lnTo>
                    <a:pt x="2221874" y="96243"/>
                  </a:lnTo>
                  <a:lnTo>
                    <a:pt x="2221874" y="96243"/>
                  </a:lnTo>
                  <a:lnTo>
                    <a:pt x="2222710" y="96243"/>
                  </a:lnTo>
                  <a:lnTo>
                    <a:pt x="2222710" y="96243"/>
                  </a:lnTo>
                  <a:lnTo>
                    <a:pt x="2223545" y="96243"/>
                  </a:lnTo>
                  <a:lnTo>
                    <a:pt x="2223545" y="96243"/>
                  </a:lnTo>
                  <a:lnTo>
                    <a:pt x="2224381" y="96243"/>
                  </a:lnTo>
                  <a:lnTo>
                    <a:pt x="2224381" y="96243"/>
                  </a:lnTo>
                  <a:lnTo>
                    <a:pt x="2226052" y="96243"/>
                  </a:lnTo>
                  <a:lnTo>
                    <a:pt x="2226052" y="96243"/>
                  </a:lnTo>
                  <a:lnTo>
                    <a:pt x="2228559" y="96243"/>
                  </a:lnTo>
                  <a:lnTo>
                    <a:pt x="2228559" y="96243"/>
                  </a:lnTo>
                  <a:lnTo>
                    <a:pt x="2229394" y="96243"/>
                  </a:lnTo>
                  <a:lnTo>
                    <a:pt x="2229394" y="111511"/>
                  </a:lnTo>
                  <a:lnTo>
                    <a:pt x="2230230" y="111511"/>
                  </a:lnTo>
                  <a:lnTo>
                    <a:pt x="2230230" y="111511"/>
                  </a:lnTo>
                  <a:lnTo>
                    <a:pt x="2231066" y="111511"/>
                  </a:lnTo>
                  <a:lnTo>
                    <a:pt x="2231066" y="111511"/>
                  </a:lnTo>
                  <a:lnTo>
                    <a:pt x="2233572" y="111511"/>
                  </a:lnTo>
                  <a:lnTo>
                    <a:pt x="2233572" y="111511"/>
                  </a:lnTo>
                  <a:lnTo>
                    <a:pt x="2236079" y="111511"/>
                  </a:lnTo>
                  <a:lnTo>
                    <a:pt x="2236079" y="111511"/>
                  </a:lnTo>
                  <a:lnTo>
                    <a:pt x="2236915" y="111511"/>
                  </a:lnTo>
                  <a:lnTo>
                    <a:pt x="2236915" y="111511"/>
                  </a:lnTo>
                  <a:lnTo>
                    <a:pt x="2238586" y="111511"/>
                  </a:lnTo>
                  <a:lnTo>
                    <a:pt x="2238586" y="111511"/>
                  </a:lnTo>
                  <a:lnTo>
                    <a:pt x="2239422" y="111511"/>
                  </a:lnTo>
                  <a:lnTo>
                    <a:pt x="2239422" y="111511"/>
                  </a:lnTo>
                  <a:lnTo>
                    <a:pt x="2240257" y="111511"/>
                  </a:lnTo>
                  <a:lnTo>
                    <a:pt x="2240257" y="111511"/>
                  </a:lnTo>
                  <a:lnTo>
                    <a:pt x="2242764" y="111511"/>
                  </a:lnTo>
                  <a:lnTo>
                    <a:pt x="2242764" y="111511"/>
                  </a:lnTo>
                  <a:lnTo>
                    <a:pt x="2245271" y="111511"/>
                  </a:lnTo>
                  <a:lnTo>
                    <a:pt x="2245271" y="111511"/>
                  </a:lnTo>
                  <a:lnTo>
                    <a:pt x="2251120" y="111511"/>
                  </a:lnTo>
                  <a:lnTo>
                    <a:pt x="2251120" y="111511"/>
                  </a:lnTo>
                  <a:lnTo>
                    <a:pt x="2252791" y="111511"/>
                  </a:lnTo>
                  <a:lnTo>
                    <a:pt x="2252791" y="111511"/>
                  </a:lnTo>
                  <a:lnTo>
                    <a:pt x="2253627" y="111511"/>
                  </a:lnTo>
                  <a:lnTo>
                    <a:pt x="2253627" y="111511"/>
                  </a:lnTo>
                  <a:lnTo>
                    <a:pt x="2254463" y="111511"/>
                  </a:lnTo>
                  <a:lnTo>
                    <a:pt x="2254463" y="111511"/>
                  </a:lnTo>
                  <a:lnTo>
                    <a:pt x="2258641" y="111511"/>
                  </a:lnTo>
                  <a:lnTo>
                    <a:pt x="2258641" y="111511"/>
                  </a:lnTo>
                  <a:lnTo>
                    <a:pt x="2259476" y="111511"/>
                  </a:lnTo>
                  <a:lnTo>
                    <a:pt x="2259476" y="111511"/>
                  </a:lnTo>
                  <a:lnTo>
                    <a:pt x="2260312" y="111511"/>
                  </a:lnTo>
                  <a:lnTo>
                    <a:pt x="2260312" y="111511"/>
                  </a:lnTo>
                  <a:lnTo>
                    <a:pt x="2261983" y="111511"/>
                  </a:lnTo>
                  <a:lnTo>
                    <a:pt x="2261983" y="111511"/>
                  </a:lnTo>
                  <a:lnTo>
                    <a:pt x="2264490" y="111511"/>
                  </a:lnTo>
                  <a:lnTo>
                    <a:pt x="2264490" y="111511"/>
                  </a:lnTo>
                  <a:lnTo>
                    <a:pt x="2266161" y="111511"/>
                  </a:lnTo>
                  <a:lnTo>
                    <a:pt x="2266161" y="111511"/>
                  </a:lnTo>
                  <a:lnTo>
                    <a:pt x="2266997" y="111511"/>
                  </a:lnTo>
                  <a:lnTo>
                    <a:pt x="2266997" y="111511"/>
                  </a:lnTo>
                  <a:lnTo>
                    <a:pt x="2267832" y="111511"/>
                  </a:lnTo>
                  <a:lnTo>
                    <a:pt x="2267832" y="111511"/>
                  </a:lnTo>
                  <a:lnTo>
                    <a:pt x="2268668" y="111511"/>
                  </a:lnTo>
                  <a:lnTo>
                    <a:pt x="2268668" y="111511"/>
                  </a:lnTo>
                  <a:lnTo>
                    <a:pt x="2269503" y="111511"/>
                  </a:lnTo>
                  <a:lnTo>
                    <a:pt x="2269503" y="111511"/>
                  </a:lnTo>
                  <a:lnTo>
                    <a:pt x="2270339" y="111511"/>
                  </a:lnTo>
                  <a:lnTo>
                    <a:pt x="2270339" y="111511"/>
                  </a:lnTo>
                  <a:lnTo>
                    <a:pt x="2271175" y="111511"/>
                  </a:lnTo>
                  <a:lnTo>
                    <a:pt x="2271175" y="111511"/>
                  </a:lnTo>
                  <a:lnTo>
                    <a:pt x="2272846" y="111511"/>
                  </a:lnTo>
                  <a:lnTo>
                    <a:pt x="2272846" y="111511"/>
                  </a:lnTo>
                  <a:lnTo>
                    <a:pt x="2273682" y="111511"/>
                  </a:lnTo>
                  <a:lnTo>
                    <a:pt x="2273682" y="111511"/>
                  </a:lnTo>
                  <a:lnTo>
                    <a:pt x="2274517" y="111511"/>
                  </a:lnTo>
                  <a:lnTo>
                    <a:pt x="2274517" y="111511"/>
                  </a:lnTo>
                  <a:lnTo>
                    <a:pt x="2277860" y="111511"/>
                  </a:lnTo>
                  <a:lnTo>
                    <a:pt x="2277860" y="111511"/>
                  </a:lnTo>
                  <a:lnTo>
                    <a:pt x="2278695" y="111511"/>
                  </a:lnTo>
                  <a:lnTo>
                    <a:pt x="2278695" y="111511"/>
                  </a:lnTo>
                  <a:lnTo>
                    <a:pt x="2281202" y="111511"/>
                  </a:lnTo>
                  <a:lnTo>
                    <a:pt x="2281202" y="111511"/>
                  </a:lnTo>
                  <a:lnTo>
                    <a:pt x="2282873" y="111511"/>
                  </a:lnTo>
                  <a:lnTo>
                    <a:pt x="2282873" y="111511"/>
                  </a:lnTo>
                  <a:lnTo>
                    <a:pt x="2283709" y="111511"/>
                  </a:lnTo>
                  <a:lnTo>
                    <a:pt x="2283709" y="111511"/>
                  </a:lnTo>
                  <a:lnTo>
                    <a:pt x="2284544" y="111511"/>
                  </a:lnTo>
                  <a:lnTo>
                    <a:pt x="2284544" y="111511"/>
                  </a:lnTo>
                  <a:lnTo>
                    <a:pt x="2288722" y="111511"/>
                  </a:lnTo>
                  <a:lnTo>
                    <a:pt x="2288722" y="111511"/>
                  </a:lnTo>
                  <a:lnTo>
                    <a:pt x="2291229" y="111511"/>
                  </a:lnTo>
                  <a:lnTo>
                    <a:pt x="2291229" y="111511"/>
                  </a:lnTo>
                  <a:lnTo>
                    <a:pt x="2292900" y="111511"/>
                  </a:lnTo>
                  <a:lnTo>
                    <a:pt x="2292900" y="111511"/>
                  </a:lnTo>
                  <a:lnTo>
                    <a:pt x="2294572" y="111511"/>
                  </a:lnTo>
                  <a:lnTo>
                    <a:pt x="2294572" y="111511"/>
                  </a:lnTo>
                  <a:lnTo>
                    <a:pt x="2304599" y="111511"/>
                  </a:lnTo>
                  <a:lnTo>
                    <a:pt x="2304599" y="111511"/>
                  </a:lnTo>
                  <a:lnTo>
                    <a:pt x="2306270" y="111511"/>
                  </a:lnTo>
                  <a:lnTo>
                    <a:pt x="2306270" y="111511"/>
                  </a:lnTo>
                  <a:lnTo>
                    <a:pt x="2307106" y="111511"/>
                  </a:lnTo>
                  <a:lnTo>
                    <a:pt x="2307106" y="111511"/>
                  </a:lnTo>
                  <a:lnTo>
                    <a:pt x="2308777" y="111511"/>
                  </a:lnTo>
                  <a:lnTo>
                    <a:pt x="2308777" y="111511"/>
                  </a:lnTo>
                  <a:lnTo>
                    <a:pt x="2312119" y="111511"/>
                  </a:lnTo>
                  <a:lnTo>
                    <a:pt x="2312119" y="111511"/>
                  </a:lnTo>
                  <a:lnTo>
                    <a:pt x="2316297" y="111511"/>
                  </a:lnTo>
                  <a:lnTo>
                    <a:pt x="2316297" y="111511"/>
                  </a:lnTo>
                  <a:lnTo>
                    <a:pt x="2317133" y="111511"/>
                  </a:lnTo>
                  <a:lnTo>
                    <a:pt x="2317133" y="111511"/>
                  </a:lnTo>
                  <a:lnTo>
                    <a:pt x="2317969" y="111511"/>
                  </a:lnTo>
                  <a:lnTo>
                    <a:pt x="2317969" y="111511"/>
                  </a:lnTo>
                  <a:lnTo>
                    <a:pt x="2318804" y="111511"/>
                  </a:lnTo>
                  <a:lnTo>
                    <a:pt x="2318804" y="111511"/>
                  </a:lnTo>
                  <a:lnTo>
                    <a:pt x="2319640" y="111511"/>
                  </a:lnTo>
                  <a:lnTo>
                    <a:pt x="2319640" y="111511"/>
                  </a:lnTo>
                  <a:lnTo>
                    <a:pt x="2320475" y="111511"/>
                  </a:lnTo>
                  <a:lnTo>
                    <a:pt x="2320475" y="111511"/>
                  </a:lnTo>
                  <a:lnTo>
                    <a:pt x="2322147" y="111511"/>
                  </a:lnTo>
                  <a:lnTo>
                    <a:pt x="2322147" y="111511"/>
                  </a:lnTo>
                  <a:lnTo>
                    <a:pt x="2322982" y="111511"/>
                  </a:lnTo>
                  <a:lnTo>
                    <a:pt x="2322982" y="111511"/>
                  </a:lnTo>
                  <a:lnTo>
                    <a:pt x="2324653" y="111511"/>
                  </a:lnTo>
                  <a:lnTo>
                    <a:pt x="2324653" y="111511"/>
                  </a:lnTo>
                  <a:lnTo>
                    <a:pt x="2326325" y="111511"/>
                  </a:lnTo>
                  <a:lnTo>
                    <a:pt x="2326325" y="111511"/>
                  </a:lnTo>
                  <a:lnTo>
                    <a:pt x="2331338" y="111511"/>
                  </a:lnTo>
                  <a:lnTo>
                    <a:pt x="2331338" y="111511"/>
                  </a:lnTo>
                  <a:lnTo>
                    <a:pt x="2332174" y="111511"/>
                  </a:lnTo>
                  <a:lnTo>
                    <a:pt x="2332174" y="111511"/>
                  </a:lnTo>
                  <a:lnTo>
                    <a:pt x="2333009" y="111511"/>
                  </a:lnTo>
                  <a:lnTo>
                    <a:pt x="2333009" y="111511"/>
                  </a:lnTo>
                  <a:lnTo>
                    <a:pt x="2335516" y="111511"/>
                  </a:lnTo>
                  <a:lnTo>
                    <a:pt x="2335516" y="111511"/>
                  </a:lnTo>
                  <a:lnTo>
                    <a:pt x="2336352" y="111511"/>
                  </a:lnTo>
                  <a:lnTo>
                    <a:pt x="2336352" y="111511"/>
                  </a:lnTo>
                  <a:lnTo>
                    <a:pt x="2342201" y="111511"/>
                  </a:lnTo>
                  <a:lnTo>
                    <a:pt x="2342201" y="111511"/>
                  </a:lnTo>
                  <a:lnTo>
                    <a:pt x="2343037" y="111511"/>
                  </a:lnTo>
                  <a:lnTo>
                    <a:pt x="2343037" y="111511"/>
                  </a:lnTo>
                  <a:lnTo>
                    <a:pt x="2344708" y="111511"/>
                  </a:lnTo>
                  <a:lnTo>
                    <a:pt x="2344708" y="111511"/>
                  </a:lnTo>
                  <a:lnTo>
                    <a:pt x="2345544" y="111511"/>
                  </a:lnTo>
                  <a:lnTo>
                    <a:pt x="2345544" y="111511"/>
                  </a:lnTo>
                  <a:lnTo>
                    <a:pt x="2348050" y="111511"/>
                  </a:lnTo>
                  <a:lnTo>
                    <a:pt x="2348050" y="111511"/>
                  </a:lnTo>
                  <a:lnTo>
                    <a:pt x="2353064" y="111511"/>
                  </a:lnTo>
                  <a:lnTo>
                    <a:pt x="2353064" y="111511"/>
                  </a:lnTo>
                  <a:lnTo>
                    <a:pt x="2354735" y="111511"/>
                  </a:lnTo>
                  <a:lnTo>
                    <a:pt x="2354735" y="111511"/>
                  </a:lnTo>
                  <a:lnTo>
                    <a:pt x="2356406" y="111511"/>
                  </a:lnTo>
                  <a:lnTo>
                    <a:pt x="2356406" y="111511"/>
                  </a:lnTo>
                  <a:lnTo>
                    <a:pt x="2357242" y="111511"/>
                  </a:lnTo>
                  <a:lnTo>
                    <a:pt x="2357242" y="111511"/>
                  </a:lnTo>
                  <a:lnTo>
                    <a:pt x="2358913" y="111511"/>
                  </a:lnTo>
                  <a:lnTo>
                    <a:pt x="2358913" y="111511"/>
                  </a:lnTo>
                  <a:lnTo>
                    <a:pt x="2359749" y="111511"/>
                  </a:lnTo>
                  <a:lnTo>
                    <a:pt x="2359749" y="111511"/>
                  </a:lnTo>
                  <a:lnTo>
                    <a:pt x="2360584" y="111511"/>
                  </a:lnTo>
                  <a:lnTo>
                    <a:pt x="2360584" y="111511"/>
                  </a:lnTo>
                  <a:lnTo>
                    <a:pt x="2361420" y="111511"/>
                  </a:lnTo>
                  <a:lnTo>
                    <a:pt x="2361420" y="111511"/>
                  </a:lnTo>
                  <a:lnTo>
                    <a:pt x="2363091" y="111511"/>
                  </a:lnTo>
                  <a:lnTo>
                    <a:pt x="2363091" y="111511"/>
                  </a:lnTo>
                  <a:lnTo>
                    <a:pt x="2367269" y="111511"/>
                  </a:lnTo>
                  <a:lnTo>
                    <a:pt x="2367269" y="111511"/>
                  </a:lnTo>
                  <a:lnTo>
                    <a:pt x="2370612" y="111511"/>
                  </a:lnTo>
                  <a:lnTo>
                    <a:pt x="2370612" y="111511"/>
                  </a:lnTo>
                  <a:lnTo>
                    <a:pt x="2371447" y="111511"/>
                  </a:lnTo>
                  <a:lnTo>
                    <a:pt x="2371447" y="111511"/>
                  </a:lnTo>
                  <a:lnTo>
                    <a:pt x="2373119" y="111511"/>
                  </a:lnTo>
                  <a:lnTo>
                    <a:pt x="2373119" y="111511"/>
                  </a:lnTo>
                  <a:lnTo>
                    <a:pt x="2376461" y="111511"/>
                  </a:lnTo>
                  <a:lnTo>
                    <a:pt x="2376461" y="111511"/>
                  </a:lnTo>
                  <a:lnTo>
                    <a:pt x="2377297" y="111511"/>
                  </a:lnTo>
                  <a:lnTo>
                    <a:pt x="2377297" y="111511"/>
                  </a:lnTo>
                  <a:lnTo>
                    <a:pt x="2379803" y="111511"/>
                  </a:lnTo>
                  <a:lnTo>
                    <a:pt x="2379803" y="111511"/>
                  </a:lnTo>
                  <a:lnTo>
                    <a:pt x="2380639" y="111511"/>
                  </a:lnTo>
                  <a:lnTo>
                    <a:pt x="2380639" y="111511"/>
                  </a:lnTo>
                  <a:lnTo>
                    <a:pt x="2382310" y="111511"/>
                  </a:lnTo>
                  <a:lnTo>
                    <a:pt x="2382310" y="111511"/>
                  </a:lnTo>
                  <a:lnTo>
                    <a:pt x="2383981" y="111511"/>
                  </a:lnTo>
                  <a:lnTo>
                    <a:pt x="2383981" y="111511"/>
                  </a:lnTo>
                  <a:lnTo>
                    <a:pt x="2387324" y="111511"/>
                  </a:lnTo>
                  <a:lnTo>
                    <a:pt x="2387324" y="111511"/>
                  </a:lnTo>
                  <a:lnTo>
                    <a:pt x="2388995" y="111511"/>
                  </a:lnTo>
                  <a:lnTo>
                    <a:pt x="2388995" y="111511"/>
                  </a:lnTo>
                  <a:lnTo>
                    <a:pt x="2389831" y="111511"/>
                  </a:lnTo>
                  <a:lnTo>
                    <a:pt x="2389831" y="111511"/>
                  </a:lnTo>
                  <a:lnTo>
                    <a:pt x="2391502" y="111511"/>
                  </a:lnTo>
                  <a:lnTo>
                    <a:pt x="2391502" y="111511"/>
                  </a:lnTo>
                  <a:lnTo>
                    <a:pt x="2393173" y="111511"/>
                  </a:lnTo>
                  <a:lnTo>
                    <a:pt x="2393173" y="111511"/>
                  </a:lnTo>
                  <a:lnTo>
                    <a:pt x="2394009" y="111511"/>
                  </a:lnTo>
                  <a:lnTo>
                    <a:pt x="2394009" y="111511"/>
                  </a:lnTo>
                  <a:lnTo>
                    <a:pt x="2397351" y="111511"/>
                  </a:lnTo>
                  <a:lnTo>
                    <a:pt x="2397351" y="111511"/>
                  </a:lnTo>
                  <a:lnTo>
                    <a:pt x="2398187" y="111511"/>
                  </a:lnTo>
                  <a:lnTo>
                    <a:pt x="2398187" y="111511"/>
                  </a:lnTo>
                  <a:lnTo>
                    <a:pt x="2400694" y="111511"/>
                  </a:lnTo>
                  <a:lnTo>
                    <a:pt x="2400694" y="111511"/>
                  </a:lnTo>
                  <a:lnTo>
                    <a:pt x="2402365" y="111511"/>
                  </a:lnTo>
                  <a:lnTo>
                    <a:pt x="2402365" y="111511"/>
                  </a:lnTo>
                  <a:lnTo>
                    <a:pt x="2403200" y="111511"/>
                  </a:lnTo>
                  <a:lnTo>
                    <a:pt x="2403200" y="111511"/>
                  </a:lnTo>
                  <a:lnTo>
                    <a:pt x="2404036" y="111511"/>
                  </a:lnTo>
                  <a:lnTo>
                    <a:pt x="2404036" y="111511"/>
                  </a:lnTo>
                  <a:lnTo>
                    <a:pt x="2404872" y="111511"/>
                  </a:lnTo>
                  <a:lnTo>
                    <a:pt x="2404872" y="111511"/>
                  </a:lnTo>
                  <a:lnTo>
                    <a:pt x="2406543" y="111511"/>
                  </a:lnTo>
                  <a:lnTo>
                    <a:pt x="2406543" y="111511"/>
                  </a:lnTo>
                  <a:lnTo>
                    <a:pt x="2408214" y="111511"/>
                  </a:lnTo>
                  <a:lnTo>
                    <a:pt x="2408214" y="111511"/>
                  </a:lnTo>
                  <a:lnTo>
                    <a:pt x="2409050" y="111511"/>
                  </a:lnTo>
                  <a:lnTo>
                    <a:pt x="2409050" y="111511"/>
                  </a:lnTo>
                  <a:lnTo>
                    <a:pt x="2409885" y="111511"/>
                  </a:lnTo>
                  <a:lnTo>
                    <a:pt x="2409885" y="111511"/>
                  </a:lnTo>
                  <a:lnTo>
                    <a:pt x="2410721" y="111511"/>
                  </a:lnTo>
                  <a:lnTo>
                    <a:pt x="2410721" y="111511"/>
                  </a:lnTo>
                  <a:lnTo>
                    <a:pt x="2411556" y="111511"/>
                  </a:lnTo>
                  <a:lnTo>
                    <a:pt x="2411556" y="111511"/>
                  </a:lnTo>
                  <a:lnTo>
                    <a:pt x="2412392" y="111511"/>
                  </a:lnTo>
                  <a:lnTo>
                    <a:pt x="2412392" y="111511"/>
                  </a:lnTo>
                  <a:lnTo>
                    <a:pt x="2421584" y="111511"/>
                  </a:lnTo>
                  <a:lnTo>
                    <a:pt x="2421584" y="111511"/>
                  </a:lnTo>
                  <a:lnTo>
                    <a:pt x="2428268" y="111511"/>
                  </a:lnTo>
                  <a:lnTo>
                    <a:pt x="2428268" y="111511"/>
                  </a:lnTo>
                  <a:lnTo>
                    <a:pt x="2429104" y="111511"/>
                  </a:lnTo>
                  <a:lnTo>
                    <a:pt x="2429104" y="111511"/>
                  </a:lnTo>
                  <a:lnTo>
                    <a:pt x="2429940" y="111511"/>
                  </a:lnTo>
                  <a:lnTo>
                    <a:pt x="2429940" y="111511"/>
                  </a:lnTo>
                  <a:lnTo>
                    <a:pt x="2432447" y="111511"/>
                  </a:lnTo>
                  <a:lnTo>
                    <a:pt x="2432447" y="111511"/>
                  </a:lnTo>
                  <a:lnTo>
                    <a:pt x="2433282" y="111511"/>
                  </a:lnTo>
                  <a:lnTo>
                    <a:pt x="2433282" y="111511"/>
                  </a:lnTo>
                  <a:lnTo>
                    <a:pt x="2434953" y="111511"/>
                  </a:lnTo>
                  <a:lnTo>
                    <a:pt x="2434953" y="111511"/>
                  </a:lnTo>
                  <a:lnTo>
                    <a:pt x="2438296" y="111511"/>
                  </a:lnTo>
                  <a:lnTo>
                    <a:pt x="2438296" y="111511"/>
                  </a:lnTo>
                  <a:lnTo>
                    <a:pt x="2439131" y="111511"/>
                  </a:lnTo>
                  <a:lnTo>
                    <a:pt x="2439131" y="111511"/>
                  </a:lnTo>
                  <a:lnTo>
                    <a:pt x="2440803" y="111511"/>
                  </a:lnTo>
                  <a:lnTo>
                    <a:pt x="2440803" y="111511"/>
                  </a:lnTo>
                  <a:lnTo>
                    <a:pt x="2441638" y="111511"/>
                  </a:lnTo>
                  <a:lnTo>
                    <a:pt x="2441638" y="111511"/>
                  </a:lnTo>
                  <a:lnTo>
                    <a:pt x="2442474" y="111511"/>
                  </a:lnTo>
                  <a:lnTo>
                    <a:pt x="2442474" y="111511"/>
                  </a:lnTo>
                  <a:lnTo>
                    <a:pt x="2444145" y="111511"/>
                  </a:lnTo>
                  <a:lnTo>
                    <a:pt x="2444145" y="111511"/>
                  </a:lnTo>
                  <a:lnTo>
                    <a:pt x="2444981" y="111511"/>
                  </a:lnTo>
                  <a:lnTo>
                    <a:pt x="2444981" y="111511"/>
                  </a:lnTo>
                  <a:lnTo>
                    <a:pt x="2445816" y="111511"/>
                  </a:lnTo>
                  <a:lnTo>
                    <a:pt x="2445816" y="111511"/>
                  </a:lnTo>
                  <a:lnTo>
                    <a:pt x="2446652" y="111511"/>
                  </a:lnTo>
                  <a:lnTo>
                    <a:pt x="2446652" y="111511"/>
                  </a:lnTo>
                  <a:lnTo>
                    <a:pt x="2450830" y="111511"/>
                  </a:lnTo>
                  <a:lnTo>
                    <a:pt x="2450830" y="111511"/>
                  </a:lnTo>
                  <a:lnTo>
                    <a:pt x="2452501" y="111511"/>
                  </a:lnTo>
                  <a:lnTo>
                    <a:pt x="2452501" y="111511"/>
                  </a:lnTo>
                  <a:lnTo>
                    <a:pt x="2453337" y="111511"/>
                  </a:lnTo>
                  <a:lnTo>
                    <a:pt x="2453337" y="111511"/>
                  </a:lnTo>
                  <a:lnTo>
                    <a:pt x="2454172" y="111511"/>
                  </a:lnTo>
                  <a:lnTo>
                    <a:pt x="2454172" y="111511"/>
                  </a:lnTo>
                  <a:lnTo>
                    <a:pt x="2457515" y="111511"/>
                  </a:lnTo>
                  <a:lnTo>
                    <a:pt x="2457515" y="111511"/>
                  </a:lnTo>
                  <a:lnTo>
                    <a:pt x="2459186" y="111511"/>
                  </a:lnTo>
                  <a:lnTo>
                    <a:pt x="2459186" y="111511"/>
                  </a:lnTo>
                  <a:lnTo>
                    <a:pt x="2463364" y="111511"/>
                  </a:lnTo>
                  <a:lnTo>
                    <a:pt x="2463364" y="111511"/>
                  </a:lnTo>
                  <a:lnTo>
                    <a:pt x="2469213" y="111511"/>
                  </a:lnTo>
                  <a:lnTo>
                    <a:pt x="2469213" y="111511"/>
                  </a:lnTo>
                  <a:lnTo>
                    <a:pt x="2470884" y="111511"/>
                  </a:lnTo>
                  <a:lnTo>
                    <a:pt x="2470884" y="111511"/>
                  </a:lnTo>
                  <a:lnTo>
                    <a:pt x="2471720" y="111511"/>
                  </a:lnTo>
                  <a:lnTo>
                    <a:pt x="2471720" y="111511"/>
                  </a:lnTo>
                  <a:lnTo>
                    <a:pt x="2473391" y="111511"/>
                  </a:lnTo>
                  <a:lnTo>
                    <a:pt x="2473391" y="111511"/>
                  </a:lnTo>
                  <a:lnTo>
                    <a:pt x="2474227" y="111511"/>
                  </a:lnTo>
                  <a:lnTo>
                    <a:pt x="2474227" y="111511"/>
                  </a:lnTo>
                  <a:lnTo>
                    <a:pt x="2475062" y="111511"/>
                  </a:lnTo>
                  <a:lnTo>
                    <a:pt x="2475062" y="111511"/>
                  </a:lnTo>
                  <a:lnTo>
                    <a:pt x="2475898" y="111511"/>
                  </a:lnTo>
                  <a:lnTo>
                    <a:pt x="2475898" y="111511"/>
                  </a:lnTo>
                  <a:lnTo>
                    <a:pt x="2478405" y="111511"/>
                  </a:lnTo>
                  <a:lnTo>
                    <a:pt x="2478405" y="111511"/>
                  </a:lnTo>
                  <a:lnTo>
                    <a:pt x="2480076" y="111511"/>
                  </a:lnTo>
                  <a:lnTo>
                    <a:pt x="2480076" y="111511"/>
                  </a:lnTo>
                  <a:lnTo>
                    <a:pt x="2480912" y="111511"/>
                  </a:lnTo>
                  <a:lnTo>
                    <a:pt x="2480912" y="111511"/>
                  </a:lnTo>
                  <a:lnTo>
                    <a:pt x="2481747" y="111511"/>
                  </a:lnTo>
                  <a:lnTo>
                    <a:pt x="2481747" y="111511"/>
                  </a:lnTo>
                  <a:lnTo>
                    <a:pt x="2485925" y="111511"/>
                  </a:lnTo>
                  <a:lnTo>
                    <a:pt x="2485925" y="111511"/>
                  </a:lnTo>
                  <a:lnTo>
                    <a:pt x="2486761" y="111511"/>
                  </a:lnTo>
                  <a:lnTo>
                    <a:pt x="2486761" y="111511"/>
                  </a:lnTo>
                  <a:lnTo>
                    <a:pt x="2488432" y="111511"/>
                  </a:lnTo>
                  <a:lnTo>
                    <a:pt x="2488432" y="111511"/>
                  </a:lnTo>
                  <a:lnTo>
                    <a:pt x="2490939" y="111511"/>
                  </a:lnTo>
                  <a:lnTo>
                    <a:pt x="2490939" y="111511"/>
                  </a:lnTo>
                  <a:lnTo>
                    <a:pt x="2491774" y="111511"/>
                  </a:lnTo>
                  <a:lnTo>
                    <a:pt x="2491774" y="111511"/>
                  </a:lnTo>
                  <a:lnTo>
                    <a:pt x="2492610" y="111511"/>
                  </a:lnTo>
                  <a:lnTo>
                    <a:pt x="2492610" y="111511"/>
                  </a:lnTo>
                  <a:lnTo>
                    <a:pt x="2493446" y="111511"/>
                  </a:lnTo>
                  <a:lnTo>
                    <a:pt x="2493446" y="111511"/>
                  </a:lnTo>
                  <a:lnTo>
                    <a:pt x="2495953" y="111511"/>
                  </a:lnTo>
                  <a:lnTo>
                    <a:pt x="2495953" y="111511"/>
                  </a:lnTo>
                  <a:lnTo>
                    <a:pt x="2498459" y="111511"/>
                  </a:lnTo>
                  <a:lnTo>
                    <a:pt x="2498459" y="111511"/>
                  </a:lnTo>
                  <a:lnTo>
                    <a:pt x="2503473" y="111511"/>
                  </a:lnTo>
                  <a:lnTo>
                    <a:pt x="2503473" y="111511"/>
                  </a:lnTo>
                  <a:lnTo>
                    <a:pt x="2504309" y="111511"/>
                  </a:lnTo>
                  <a:lnTo>
                    <a:pt x="2504309" y="111511"/>
                  </a:lnTo>
                  <a:lnTo>
                    <a:pt x="2505980" y="111511"/>
                  </a:lnTo>
                  <a:lnTo>
                    <a:pt x="2505980" y="111511"/>
                  </a:lnTo>
                  <a:lnTo>
                    <a:pt x="2507651" y="111511"/>
                  </a:lnTo>
                  <a:lnTo>
                    <a:pt x="2507651" y="111511"/>
                  </a:lnTo>
                  <a:lnTo>
                    <a:pt x="2510158" y="111511"/>
                  </a:lnTo>
                  <a:lnTo>
                    <a:pt x="2510158" y="111511"/>
                  </a:lnTo>
                  <a:lnTo>
                    <a:pt x="2511829" y="111511"/>
                  </a:lnTo>
                  <a:lnTo>
                    <a:pt x="2511829" y="111511"/>
                  </a:lnTo>
                  <a:lnTo>
                    <a:pt x="2513500" y="111511"/>
                  </a:lnTo>
                  <a:lnTo>
                    <a:pt x="2513500" y="111511"/>
                  </a:lnTo>
                  <a:lnTo>
                    <a:pt x="2518514" y="111511"/>
                  </a:lnTo>
                  <a:lnTo>
                    <a:pt x="2518514" y="111511"/>
                  </a:lnTo>
                  <a:lnTo>
                    <a:pt x="2519349" y="111511"/>
                  </a:lnTo>
                  <a:lnTo>
                    <a:pt x="2519349" y="111511"/>
                  </a:lnTo>
                  <a:lnTo>
                    <a:pt x="2520185" y="111511"/>
                  </a:lnTo>
                  <a:lnTo>
                    <a:pt x="2520185" y="111511"/>
                  </a:lnTo>
                  <a:lnTo>
                    <a:pt x="2521021" y="111511"/>
                  </a:lnTo>
                  <a:lnTo>
                    <a:pt x="2521021" y="111511"/>
                  </a:lnTo>
                  <a:lnTo>
                    <a:pt x="2521856" y="111511"/>
                  </a:lnTo>
                  <a:lnTo>
                    <a:pt x="2521856" y="111511"/>
                  </a:lnTo>
                  <a:lnTo>
                    <a:pt x="2524363" y="111511"/>
                  </a:lnTo>
                  <a:lnTo>
                    <a:pt x="2524363" y="111511"/>
                  </a:lnTo>
                  <a:lnTo>
                    <a:pt x="2527706" y="111511"/>
                  </a:lnTo>
                  <a:lnTo>
                    <a:pt x="2527706" y="111511"/>
                  </a:lnTo>
                  <a:lnTo>
                    <a:pt x="2528541" y="111511"/>
                  </a:lnTo>
                  <a:lnTo>
                    <a:pt x="2528541" y="111511"/>
                  </a:lnTo>
                  <a:lnTo>
                    <a:pt x="2532719" y="111511"/>
                  </a:lnTo>
                  <a:lnTo>
                    <a:pt x="2532719" y="111511"/>
                  </a:lnTo>
                  <a:lnTo>
                    <a:pt x="2533555" y="111511"/>
                  </a:lnTo>
                  <a:lnTo>
                    <a:pt x="2533555" y="111511"/>
                  </a:lnTo>
                  <a:lnTo>
                    <a:pt x="2534390" y="111511"/>
                  </a:lnTo>
                  <a:lnTo>
                    <a:pt x="2534390" y="111511"/>
                  </a:lnTo>
                  <a:lnTo>
                    <a:pt x="2535226" y="111511"/>
                  </a:lnTo>
                  <a:lnTo>
                    <a:pt x="2535226" y="111511"/>
                  </a:lnTo>
                  <a:lnTo>
                    <a:pt x="2536897" y="111511"/>
                  </a:lnTo>
                  <a:lnTo>
                    <a:pt x="2536897" y="111511"/>
                  </a:lnTo>
                  <a:lnTo>
                    <a:pt x="2541075" y="111511"/>
                  </a:lnTo>
                  <a:lnTo>
                    <a:pt x="2541075" y="111511"/>
                  </a:lnTo>
                  <a:lnTo>
                    <a:pt x="2546089" y="111511"/>
                  </a:lnTo>
                  <a:lnTo>
                    <a:pt x="2546089" y="111511"/>
                  </a:lnTo>
                  <a:lnTo>
                    <a:pt x="2546924" y="111511"/>
                  </a:lnTo>
                  <a:lnTo>
                    <a:pt x="2546924" y="111511"/>
                  </a:lnTo>
                  <a:lnTo>
                    <a:pt x="2551102" y="111511"/>
                  </a:lnTo>
                  <a:lnTo>
                    <a:pt x="2551102" y="111511"/>
                  </a:lnTo>
                  <a:lnTo>
                    <a:pt x="2551938" y="111511"/>
                  </a:lnTo>
                  <a:lnTo>
                    <a:pt x="2551938" y="111511"/>
                  </a:lnTo>
                  <a:lnTo>
                    <a:pt x="2553609" y="111511"/>
                  </a:lnTo>
                  <a:lnTo>
                    <a:pt x="2553609" y="111511"/>
                  </a:lnTo>
                  <a:lnTo>
                    <a:pt x="2556116" y="111511"/>
                  </a:lnTo>
                  <a:lnTo>
                    <a:pt x="2556116" y="111511"/>
                  </a:lnTo>
                  <a:lnTo>
                    <a:pt x="2558623" y="111511"/>
                  </a:lnTo>
                  <a:lnTo>
                    <a:pt x="2558623" y="111511"/>
                  </a:lnTo>
                  <a:lnTo>
                    <a:pt x="2560294" y="111511"/>
                  </a:lnTo>
                  <a:lnTo>
                    <a:pt x="2560294" y="111511"/>
                  </a:lnTo>
                  <a:lnTo>
                    <a:pt x="2563637" y="111511"/>
                  </a:lnTo>
                  <a:lnTo>
                    <a:pt x="2563637" y="111511"/>
                  </a:lnTo>
                  <a:lnTo>
                    <a:pt x="2566143" y="111511"/>
                  </a:lnTo>
                  <a:lnTo>
                    <a:pt x="2566143" y="111511"/>
                  </a:lnTo>
                  <a:lnTo>
                    <a:pt x="2567815" y="111511"/>
                  </a:lnTo>
                  <a:lnTo>
                    <a:pt x="2567815" y="111511"/>
                  </a:lnTo>
                  <a:lnTo>
                    <a:pt x="2568650" y="111511"/>
                  </a:lnTo>
                  <a:lnTo>
                    <a:pt x="2568650" y="111511"/>
                  </a:lnTo>
                  <a:lnTo>
                    <a:pt x="2570321" y="111511"/>
                  </a:lnTo>
                  <a:lnTo>
                    <a:pt x="2570321" y="111511"/>
                  </a:lnTo>
                  <a:lnTo>
                    <a:pt x="2577006" y="111511"/>
                  </a:lnTo>
                  <a:lnTo>
                    <a:pt x="2577006" y="111511"/>
                  </a:lnTo>
                  <a:lnTo>
                    <a:pt x="2584527" y="111511"/>
                  </a:lnTo>
                  <a:lnTo>
                    <a:pt x="2584527" y="111511"/>
                  </a:lnTo>
                  <a:lnTo>
                    <a:pt x="2586198" y="111511"/>
                  </a:lnTo>
                  <a:lnTo>
                    <a:pt x="2586198" y="111511"/>
                  </a:lnTo>
                  <a:lnTo>
                    <a:pt x="2587033" y="111511"/>
                  </a:lnTo>
                  <a:lnTo>
                    <a:pt x="2587033" y="111511"/>
                  </a:lnTo>
                  <a:lnTo>
                    <a:pt x="2589540" y="111511"/>
                  </a:lnTo>
                  <a:lnTo>
                    <a:pt x="2589540" y="111511"/>
                  </a:lnTo>
                  <a:lnTo>
                    <a:pt x="2591212" y="111511"/>
                  </a:lnTo>
                  <a:lnTo>
                    <a:pt x="2591212" y="111511"/>
                  </a:lnTo>
                  <a:lnTo>
                    <a:pt x="2597061" y="111511"/>
                  </a:lnTo>
                  <a:lnTo>
                    <a:pt x="2597061" y="111511"/>
                  </a:lnTo>
                  <a:lnTo>
                    <a:pt x="2598732" y="111511"/>
                  </a:lnTo>
                  <a:lnTo>
                    <a:pt x="2598732" y="111511"/>
                  </a:lnTo>
                  <a:lnTo>
                    <a:pt x="2601239" y="111511"/>
                  </a:lnTo>
                  <a:lnTo>
                    <a:pt x="2601239" y="111511"/>
                  </a:lnTo>
                  <a:lnTo>
                    <a:pt x="2602074" y="111511"/>
                  </a:lnTo>
                  <a:lnTo>
                    <a:pt x="2602074" y="111511"/>
                  </a:lnTo>
                  <a:lnTo>
                    <a:pt x="2602910" y="111511"/>
                  </a:lnTo>
                  <a:lnTo>
                    <a:pt x="2602910" y="111511"/>
                  </a:lnTo>
                  <a:lnTo>
                    <a:pt x="2605417" y="111511"/>
                  </a:lnTo>
                  <a:lnTo>
                    <a:pt x="2605417" y="111511"/>
                  </a:lnTo>
                  <a:lnTo>
                    <a:pt x="2607088" y="111511"/>
                  </a:lnTo>
                  <a:lnTo>
                    <a:pt x="2607088" y="111511"/>
                  </a:lnTo>
                  <a:lnTo>
                    <a:pt x="2607924" y="111511"/>
                  </a:lnTo>
                  <a:lnTo>
                    <a:pt x="2607924" y="111511"/>
                  </a:lnTo>
                  <a:lnTo>
                    <a:pt x="2609595" y="111511"/>
                  </a:lnTo>
                  <a:lnTo>
                    <a:pt x="2609595" y="111511"/>
                  </a:lnTo>
                  <a:lnTo>
                    <a:pt x="2610430" y="111511"/>
                  </a:lnTo>
                  <a:lnTo>
                    <a:pt x="2610430" y="111511"/>
                  </a:lnTo>
                  <a:lnTo>
                    <a:pt x="2612102" y="111511"/>
                  </a:lnTo>
                  <a:lnTo>
                    <a:pt x="2612102" y="111511"/>
                  </a:lnTo>
                  <a:lnTo>
                    <a:pt x="2616280" y="111511"/>
                  </a:lnTo>
                  <a:lnTo>
                    <a:pt x="2616280" y="111511"/>
                  </a:lnTo>
                  <a:lnTo>
                    <a:pt x="2617951" y="111511"/>
                  </a:lnTo>
                  <a:lnTo>
                    <a:pt x="2617951" y="111511"/>
                  </a:lnTo>
                  <a:lnTo>
                    <a:pt x="2621293" y="111511"/>
                  </a:lnTo>
                  <a:lnTo>
                    <a:pt x="2621293" y="111511"/>
                  </a:lnTo>
                  <a:lnTo>
                    <a:pt x="2622129" y="111511"/>
                  </a:lnTo>
                  <a:lnTo>
                    <a:pt x="2622129" y="111511"/>
                  </a:lnTo>
                  <a:lnTo>
                    <a:pt x="2622965" y="111511"/>
                  </a:lnTo>
                  <a:lnTo>
                    <a:pt x="2622965" y="111511"/>
                  </a:lnTo>
                  <a:lnTo>
                    <a:pt x="2624636" y="111511"/>
                  </a:lnTo>
                  <a:lnTo>
                    <a:pt x="2624636" y="111511"/>
                  </a:lnTo>
                  <a:lnTo>
                    <a:pt x="2628814" y="111511"/>
                  </a:lnTo>
                  <a:lnTo>
                    <a:pt x="2628814" y="111511"/>
                  </a:lnTo>
                  <a:lnTo>
                    <a:pt x="2631321" y="111511"/>
                  </a:lnTo>
                  <a:lnTo>
                    <a:pt x="2631321" y="111511"/>
                  </a:lnTo>
                  <a:lnTo>
                    <a:pt x="2633827" y="111511"/>
                  </a:lnTo>
                  <a:lnTo>
                    <a:pt x="2633827" y="111511"/>
                  </a:lnTo>
                  <a:lnTo>
                    <a:pt x="2634663" y="111511"/>
                  </a:lnTo>
                  <a:lnTo>
                    <a:pt x="2634663" y="111511"/>
                  </a:lnTo>
                  <a:lnTo>
                    <a:pt x="2636334" y="111511"/>
                  </a:lnTo>
                  <a:lnTo>
                    <a:pt x="2636334" y="111511"/>
                  </a:lnTo>
                  <a:lnTo>
                    <a:pt x="2637170" y="111511"/>
                  </a:lnTo>
                  <a:lnTo>
                    <a:pt x="2637170" y="111511"/>
                  </a:lnTo>
                  <a:lnTo>
                    <a:pt x="2638841" y="111511"/>
                  </a:lnTo>
                  <a:lnTo>
                    <a:pt x="2638841" y="111511"/>
                  </a:lnTo>
                  <a:lnTo>
                    <a:pt x="2640512" y="111511"/>
                  </a:lnTo>
                  <a:lnTo>
                    <a:pt x="2640512" y="111511"/>
                  </a:lnTo>
                  <a:lnTo>
                    <a:pt x="2643019" y="111511"/>
                  </a:lnTo>
                  <a:lnTo>
                    <a:pt x="2643019" y="111511"/>
                  </a:lnTo>
                  <a:lnTo>
                    <a:pt x="2645526" y="111511"/>
                  </a:lnTo>
                  <a:lnTo>
                    <a:pt x="2645526" y="111511"/>
                  </a:lnTo>
                  <a:lnTo>
                    <a:pt x="2648033" y="111511"/>
                  </a:lnTo>
                  <a:lnTo>
                    <a:pt x="2648033" y="111511"/>
                  </a:lnTo>
                  <a:lnTo>
                    <a:pt x="2648868" y="111511"/>
                  </a:lnTo>
                  <a:lnTo>
                    <a:pt x="2648868" y="111511"/>
                  </a:lnTo>
                  <a:lnTo>
                    <a:pt x="2652211" y="111511"/>
                  </a:lnTo>
                  <a:lnTo>
                    <a:pt x="2652211" y="111511"/>
                  </a:lnTo>
                  <a:lnTo>
                    <a:pt x="2655553" y="111511"/>
                  </a:lnTo>
                  <a:lnTo>
                    <a:pt x="2655553" y="111511"/>
                  </a:lnTo>
                  <a:lnTo>
                    <a:pt x="2656389" y="111511"/>
                  </a:lnTo>
                  <a:lnTo>
                    <a:pt x="2656389" y="111511"/>
                  </a:lnTo>
                  <a:lnTo>
                    <a:pt x="2659731" y="111511"/>
                  </a:lnTo>
                  <a:lnTo>
                    <a:pt x="2659731" y="111511"/>
                  </a:lnTo>
                  <a:lnTo>
                    <a:pt x="2662238" y="111511"/>
                  </a:lnTo>
                  <a:lnTo>
                    <a:pt x="2662238" y="111511"/>
                  </a:lnTo>
                  <a:lnTo>
                    <a:pt x="2664745" y="111511"/>
                  </a:lnTo>
                  <a:lnTo>
                    <a:pt x="2664745" y="111511"/>
                  </a:lnTo>
                  <a:lnTo>
                    <a:pt x="2665580" y="111511"/>
                  </a:lnTo>
                  <a:lnTo>
                    <a:pt x="2665580" y="111511"/>
                  </a:lnTo>
                  <a:lnTo>
                    <a:pt x="2666416" y="111511"/>
                  </a:lnTo>
                  <a:lnTo>
                    <a:pt x="2666416" y="111511"/>
                  </a:lnTo>
                  <a:lnTo>
                    <a:pt x="2667252" y="111511"/>
                  </a:lnTo>
                  <a:lnTo>
                    <a:pt x="2667252" y="111511"/>
                  </a:lnTo>
                  <a:lnTo>
                    <a:pt x="2668087" y="111511"/>
                  </a:lnTo>
                  <a:lnTo>
                    <a:pt x="2668087" y="111511"/>
                  </a:lnTo>
                  <a:lnTo>
                    <a:pt x="2670594" y="111511"/>
                  </a:lnTo>
                  <a:lnTo>
                    <a:pt x="2670594" y="133592"/>
                  </a:lnTo>
                  <a:lnTo>
                    <a:pt x="2675608" y="133592"/>
                  </a:lnTo>
                  <a:lnTo>
                    <a:pt x="2675608" y="133592"/>
                  </a:lnTo>
                  <a:lnTo>
                    <a:pt x="2678114" y="133592"/>
                  </a:lnTo>
                  <a:lnTo>
                    <a:pt x="2678114" y="133592"/>
                  </a:lnTo>
                  <a:lnTo>
                    <a:pt x="2678950" y="133592"/>
                  </a:lnTo>
                  <a:lnTo>
                    <a:pt x="2678950" y="133592"/>
                  </a:lnTo>
                  <a:lnTo>
                    <a:pt x="2681457" y="133592"/>
                  </a:lnTo>
                  <a:lnTo>
                    <a:pt x="2681457" y="133592"/>
                  </a:lnTo>
                  <a:lnTo>
                    <a:pt x="2683128" y="133592"/>
                  </a:lnTo>
                  <a:lnTo>
                    <a:pt x="2683128" y="133592"/>
                  </a:lnTo>
                  <a:lnTo>
                    <a:pt x="2683964" y="133592"/>
                  </a:lnTo>
                  <a:lnTo>
                    <a:pt x="2683964" y="133592"/>
                  </a:lnTo>
                  <a:lnTo>
                    <a:pt x="2685635" y="133592"/>
                  </a:lnTo>
                  <a:lnTo>
                    <a:pt x="2685635" y="133592"/>
                  </a:lnTo>
                  <a:lnTo>
                    <a:pt x="2686471" y="133592"/>
                  </a:lnTo>
                  <a:lnTo>
                    <a:pt x="2686471" y="133592"/>
                  </a:lnTo>
                  <a:lnTo>
                    <a:pt x="2687306" y="133592"/>
                  </a:lnTo>
                  <a:lnTo>
                    <a:pt x="2687306" y="133592"/>
                  </a:lnTo>
                  <a:lnTo>
                    <a:pt x="2690649" y="133592"/>
                  </a:lnTo>
                  <a:lnTo>
                    <a:pt x="2690649" y="133592"/>
                  </a:lnTo>
                  <a:lnTo>
                    <a:pt x="2697333" y="133592"/>
                  </a:lnTo>
                  <a:lnTo>
                    <a:pt x="2697333" y="133592"/>
                  </a:lnTo>
                  <a:lnTo>
                    <a:pt x="2698169" y="133592"/>
                  </a:lnTo>
                  <a:lnTo>
                    <a:pt x="2698169" y="133592"/>
                  </a:lnTo>
                  <a:lnTo>
                    <a:pt x="2699005" y="133592"/>
                  </a:lnTo>
                  <a:lnTo>
                    <a:pt x="2699005" y="133592"/>
                  </a:lnTo>
                  <a:lnTo>
                    <a:pt x="2699840" y="133592"/>
                  </a:lnTo>
                  <a:lnTo>
                    <a:pt x="2699840" y="133592"/>
                  </a:lnTo>
                  <a:lnTo>
                    <a:pt x="2701511" y="133592"/>
                  </a:lnTo>
                  <a:lnTo>
                    <a:pt x="2701511" y="133592"/>
                  </a:lnTo>
                  <a:lnTo>
                    <a:pt x="2702347" y="133592"/>
                  </a:lnTo>
                  <a:lnTo>
                    <a:pt x="2702347" y="133592"/>
                  </a:lnTo>
                  <a:lnTo>
                    <a:pt x="2705689" y="133592"/>
                  </a:lnTo>
                  <a:lnTo>
                    <a:pt x="2705689" y="133592"/>
                  </a:lnTo>
                  <a:lnTo>
                    <a:pt x="2711539" y="133592"/>
                  </a:lnTo>
                  <a:lnTo>
                    <a:pt x="2711539" y="133592"/>
                  </a:lnTo>
                  <a:lnTo>
                    <a:pt x="2714881" y="133592"/>
                  </a:lnTo>
                  <a:lnTo>
                    <a:pt x="2714881" y="133592"/>
                  </a:lnTo>
                  <a:lnTo>
                    <a:pt x="2721566" y="133592"/>
                  </a:lnTo>
                  <a:lnTo>
                    <a:pt x="2721566" y="133592"/>
                  </a:lnTo>
                  <a:lnTo>
                    <a:pt x="2722402" y="133592"/>
                  </a:lnTo>
                  <a:lnTo>
                    <a:pt x="2722402" y="133592"/>
                  </a:lnTo>
                  <a:lnTo>
                    <a:pt x="2724908" y="133592"/>
                  </a:lnTo>
                  <a:lnTo>
                    <a:pt x="2724908" y="133592"/>
                  </a:lnTo>
                  <a:lnTo>
                    <a:pt x="2727415" y="133592"/>
                  </a:lnTo>
                  <a:lnTo>
                    <a:pt x="2727415" y="133592"/>
                  </a:lnTo>
                  <a:lnTo>
                    <a:pt x="2729086" y="133592"/>
                  </a:lnTo>
                  <a:lnTo>
                    <a:pt x="2729086" y="133592"/>
                  </a:lnTo>
                  <a:lnTo>
                    <a:pt x="2731593" y="133592"/>
                  </a:lnTo>
                  <a:lnTo>
                    <a:pt x="2731593" y="133592"/>
                  </a:lnTo>
                  <a:lnTo>
                    <a:pt x="2732429" y="133592"/>
                  </a:lnTo>
                  <a:lnTo>
                    <a:pt x="2732429" y="133592"/>
                  </a:lnTo>
                  <a:lnTo>
                    <a:pt x="2734100" y="133592"/>
                  </a:lnTo>
                  <a:lnTo>
                    <a:pt x="2734100" y="133592"/>
                  </a:lnTo>
                  <a:lnTo>
                    <a:pt x="2739949" y="133592"/>
                  </a:lnTo>
                  <a:lnTo>
                    <a:pt x="2739949" y="133592"/>
                  </a:lnTo>
                  <a:lnTo>
                    <a:pt x="2740785" y="133592"/>
                  </a:lnTo>
                  <a:lnTo>
                    <a:pt x="2740785" y="133592"/>
                  </a:lnTo>
                  <a:lnTo>
                    <a:pt x="2745799" y="133592"/>
                  </a:lnTo>
                  <a:lnTo>
                    <a:pt x="2745799" y="133592"/>
                  </a:lnTo>
                  <a:lnTo>
                    <a:pt x="2750812" y="133592"/>
                  </a:lnTo>
                  <a:lnTo>
                    <a:pt x="2750812" y="133592"/>
                  </a:lnTo>
                  <a:lnTo>
                    <a:pt x="2751648" y="133592"/>
                  </a:lnTo>
                  <a:lnTo>
                    <a:pt x="2751648" y="133592"/>
                  </a:lnTo>
                  <a:lnTo>
                    <a:pt x="2752483" y="133592"/>
                  </a:lnTo>
                  <a:lnTo>
                    <a:pt x="2752483" y="133592"/>
                  </a:lnTo>
                  <a:lnTo>
                    <a:pt x="2753319" y="133592"/>
                  </a:lnTo>
                  <a:lnTo>
                    <a:pt x="2753319" y="133592"/>
                  </a:lnTo>
                  <a:lnTo>
                    <a:pt x="2758333" y="133592"/>
                  </a:lnTo>
                  <a:lnTo>
                    <a:pt x="2758333" y="133592"/>
                  </a:lnTo>
                  <a:lnTo>
                    <a:pt x="2759168" y="133592"/>
                  </a:lnTo>
                  <a:lnTo>
                    <a:pt x="2759168" y="133592"/>
                  </a:lnTo>
                  <a:lnTo>
                    <a:pt x="2761675" y="133592"/>
                  </a:lnTo>
                  <a:lnTo>
                    <a:pt x="2761675" y="133592"/>
                  </a:lnTo>
                  <a:lnTo>
                    <a:pt x="2763346" y="133592"/>
                  </a:lnTo>
                  <a:lnTo>
                    <a:pt x="2763346" y="133592"/>
                  </a:lnTo>
                  <a:lnTo>
                    <a:pt x="2769195" y="133592"/>
                  </a:lnTo>
                  <a:lnTo>
                    <a:pt x="2769195" y="133592"/>
                  </a:lnTo>
                  <a:lnTo>
                    <a:pt x="2770031" y="133592"/>
                  </a:lnTo>
                  <a:lnTo>
                    <a:pt x="2770031" y="133592"/>
                  </a:lnTo>
                  <a:lnTo>
                    <a:pt x="2770867" y="133592"/>
                  </a:lnTo>
                  <a:lnTo>
                    <a:pt x="2770867" y="133592"/>
                  </a:lnTo>
                  <a:lnTo>
                    <a:pt x="2772538" y="133592"/>
                  </a:lnTo>
                  <a:lnTo>
                    <a:pt x="2772538" y="133592"/>
                  </a:lnTo>
                  <a:lnTo>
                    <a:pt x="2773373" y="133592"/>
                  </a:lnTo>
                  <a:lnTo>
                    <a:pt x="2773373" y="133592"/>
                  </a:lnTo>
                  <a:lnTo>
                    <a:pt x="2774209" y="133592"/>
                  </a:lnTo>
                  <a:lnTo>
                    <a:pt x="2774209" y="133592"/>
                  </a:lnTo>
                  <a:lnTo>
                    <a:pt x="2775045" y="133592"/>
                  </a:lnTo>
                  <a:lnTo>
                    <a:pt x="2775045" y="133592"/>
                  </a:lnTo>
                  <a:lnTo>
                    <a:pt x="2776716" y="133592"/>
                  </a:lnTo>
                  <a:lnTo>
                    <a:pt x="2776716" y="133592"/>
                  </a:lnTo>
                  <a:lnTo>
                    <a:pt x="2782565" y="133592"/>
                  </a:lnTo>
                  <a:lnTo>
                    <a:pt x="2782565" y="133592"/>
                  </a:lnTo>
                  <a:lnTo>
                    <a:pt x="2784236" y="133592"/>
                  </a:lnTo>
                  <a:lnTo>
                    <a:pt x="2784236" y="133592"/>
                  </a:lnTo>
                  <a:lnTo>
                    <a:pt x="2785072" y="133592"/>
                  </a:lnTo>
                  <a:lnTo>
                    <a:pt x="2785072" y="133592"/>
                  </a:lnTo>
                  <a:lnTo>
                    <a:pt x="2785908" y="133592"/>
                  </a:lnTo>
                  <a:lnTo>
                    <a:pt x="2785908" y="133592"/>
                  </a:lnTo>
                  <a:lnTo>
                    <a:pt x="2790086" y="133592"/>
                  </a:lnTo>
                  <a:lnTo>
                    <a:pt x="2790086" y="133592"/>
                  </a:lnTo>
                  <a:lnTo>
                    <a:pt x="2790921" y="133592"/>
                  </a:lnTo>
                  <a:lnTo>
                    <a:pt x="2790921" y="133592"/>
                  </a:lnTo>
                  <a:lnTo>
                    <a:pt x="2791757" y="133592"/>
                  </a:lnTo>
                  <a:lnTo>
                    <a:pt x="2791757" y="133592"/>
                  </a:lnTo>
                  <a:lnTo>
                    <a:pt x="2792592" y="133592"/>
                  </a:lnTo>
                  <a:lnTo>
                    <a:pt x="2792592" y="133592"/>
                  </a:lnTo>
                  <a:lnTo>
                    <a:pt x="2795099" y="133592"/>
                  </a:lnTo>
                  <a:lnTo>
                    <a:pt x="2795099" y="133592"/>
                  </a:lnTo>
                  <a:lnTo>
                    <a:pt x="2799277" y="133592"/>
                  </a:lnTo>
                  <a:lnTo>
                    <a:pt x="2799277" y="133592"/>
                  </a:lnTo>
                  <a:lnTo>
                    <a:pt x="2802620" y="133592"/>
                  </a:lnTo>
                  <a:lnTo>
                    <a:pt x="2802620" y="133592"/>
                  </a:lnTo>
                  <a:lnTo>
                    <a:pt x="2805126" y="133592"/>
                  </a:lnTo>
                  <a:lnTo>
                    <a:pt x="2805126" y="133592"/>
                  </a:lnTo>
                  <a:lnTo>
                    <a:pt x="2805962" y="133592"/>
                  </a:lnTo>
                  <a:lnTo>
                    <a:pt x="2805962" y="133592"/>
                  </a:lnTo>
                  <a:lnTo>
                    <a:pt x="2806798" y="133592"/>
                  </a:lnTo>
                  <a:lnTo>
                    <a:pt x="2806798" y="133592"/>
                  </a:lnTo>
                  <a:lnTo>
                    <a:pt x="2807633" y="133592"/>
                  </a:lnTo>
                  <a:lnTo>
                    <a:pt x="2807633" y="133592"/>
                  </a:lnTo>
                  <a:lnTo>
                    <a:pt x="2810140" y="133592"/>
                  </a:lnTo>
                  <a:lnTo>
                    <a:pt x="2810140" y="133592"/>
                  </a:lnTo>
                  <a:lnTo>
                    <a:pt x="2813483" y="133592"/>
                  </a:lnTo>
                  <a:lnTo>
                    <a:pt x="2813483" y="133592"/>
                  </a:lnTo>
                  <a:lnTo>
                    <a:pt x="2815154" y="133592"/>
                  </a:lnTo>
                  <a:lnTo>
                    <a:pt x="2815154" y="133592"/>
                  </a:lnTo>
                  <a:lnTo>
                    <a:pt x="2820167" y="133592"/>
                  </a:lnTo>
                  <a:lnTo>
                    <a:pt x="2820167" y="133592"/>
                  </a:lnTo>
                  <a:lnTo>
                    <a:pt x="2821839" y="133592"/>
                  </a:lnTo>
                  <a:lnTo>
                    <a:pt x="2821839" y="133592"/>
                  </a:lnTo>
                  <a:lnTo>
                    <a:pt x="2822674" y="133592"/>
                  </a:lnTo>
                  <a:lnTo>
                    <a:pt x="2822674" y="133592"/>
                  </a:lnTo>
                  <a:lnTo>
                    <a:pt x="2830195" y="133592"/>
                  </a:lnTo>
                  <a:lnTo>
                    <a:pt x="2830195" y="133592"/>
                  </a:lnTo>
                  <a:lnTo>
                    <a:pt x="2835208" y="133592"/>
                  </a:lnTo>
                  <a:lnTo>
                    <a:pt x="2835208" y="133592"/>
                  </a:lnTo>
                  <a:lnTo>
                    <a:pt x="2836879" y="133592"/>
                  </a:lnTo>
                  <a:lnTo>
                    <a:pt x="2836879" y="133592"/>
                  </a:lnTo>
                  <a:lnTo>
                    <a:pt x="2837715" y="133592"/>
                  </a:lnTo>
                  <a:lnTo>
                    <a:pt x="2837715" y="133592"/>
                  </a:lnTo>
                  <a:lnTo>
                    <a:pt x="2838551" y="133592"/>
                  </a:lnTo>
                  <a:lnTo>
                    <a:pt x="2838551" y="133592"/>
                  </a:lnTo>
                  <a:lnTo>
                    <a:pt x="2843564" y="133592"/>
                  </a:lnTo>
                  <a:lnTo>
                    <a:pt x="2843564" y="133592"/>
                  </a:lnTo>
                  <a:lnTo>
                    <a:pt x="2844400" y="133592"/>
                  </a:lnTo>
                  <a:lnTo>
                    <a:pt x="2844400" y="133592"/>
                  </a:lnTo>
                  <a:lnTo>
                    <a:pt x="2846071" y="133592"/>
                  </a:lnTo>
                  <a:lnTo>
                    <a:pt x="2846071" y="133592"/>
                  </a:lnTo>
                  <a:lnTo>
                    <a:pt x="2849414" y="133592"/>
                  </a:lnTo>
                  <a:lnTo>
                    <a:pt x="2849414" y="133592"/>
                  </a:lnTo>
                  <a:lnTo>
                    <a:pt x="2850249" y="133592"/>
                  </a:lnTo>
                  <a:lnTo>
                    <a:pt x="2850249" y="133592"/>
                  </a:lnTo>
                  <a:lnTo>
                    <a:pt x="2851920" y="133592"/>
                  </a:lnTo>
                  <a:lnTo>
                    <a:pt x="2851920" y="133592"/>
                  </a:lnTo>
                  <a:lnTo>
                    <a:pt x="2853592" y="133592"/>
                  </a:lnTo>
                  <a:lnTo>
                    <a:pt x="2853592" y="133592"/>
                  </a:lnTo>
                  <a:lnTo>
                    <a:pt x="2854427" y="133592"/>
                  </a:lnTo>
                  <a:lnTo>
                    <a:pt x="2854427" y="133592"/>
                  </a:lnTo>
                  <a:lnTo>
                    <a:pt x="2855263" y="133592"/>
                  </a:lnTo>
                  <a:lnTo>
                    <a:pt x="2855263" y="133592"/>
                  </a:lnTo>
                  <a:lnTo>
                    <a:pt x="2856098" y="133592"/>
                  </a:lnTo>
                  <a:lnTo>
                    <a:pt x="2856098" y="133592"/>
                  </a:lnTo>
                  <a:lnTo>
                    <a:pt x="2858605" y="133592"/>
                  </a:lnTo>
                  <a:lnTo>
                    <a:pt x="2858605" y="133592"/>
                  </a:lnTo>
                  <a:lnTo>
                    <a:pt x="2863619" y="133592"/>
                  </a:lnTo>
                  <a:lnTo>
                    <a:pt x="2863619" y="133592"/>
                  </a:lnTo>
                  <a:lnTo>
                    <a:pt x="2864454" y="133592"/>
                  </a:lnTo>
                  <a:lnTo>
                    <a:pt x="2864454" y="133592"/>
                  </a:lnTo>
                  <a:lnTo>
                    <a:pt x="2866961" y="133592"/>
                  </a:lnTo>
                  <a:lnTo>
                    <a:pt x="2866961" y="133592"/>
                  </a:lnTo>
                  <a:lnTo>
                    <a:pt x="2870304" y="133592"/>
                  </a:lnTo>
                  <a:lnTo>
                    <a:pt x="2870304" y="133592"/>
                  </a:lnTo>
                  <a:lnTo>
                    <a:pt x="2874482" y="133592"/>
                  </a:lnTo>
                  <a:lnTo>
                    <a:pt x="2874482" y="133592"/>
                  </a:lnTo>
                  <a:lnTo>
                    <a:pt x="2876989" y="133592"/>
                  </a:lnTo>
                  <a:lnTo>
                    <a:pt x="2876989" y="133592"/>
                  </a:lnTo>
                  <a:lnTo>
                    <a:pt x="2878660" y="133592"/>
                  </a:lnTo>
                  <a:lnTo>
                    <a:pt x="2878660" y="133592"/>
                  </a:lnTo>
                  <a:lnTo>
                    <a:pt x="2881167" y="133592"/>
                  </a:lnTo>
                  <a:lnTo>
                    <a:pt x="2881167" y="133592"/>
                  </a:lnTo>
                  <a:lnTo>
                    <a:pt x="2882002" y="133592"/>
                  </a:lnTo>
                  <a:lnTo>
                    <a:pt x="2882002" y="133592"/>
                  </a:lnTo>
                  <a:lnTo>
                    <a:pt x="2882838" y="133592"/>
                  </a:lnTo>
                  <a:lnTo>
                    <a:pt x="2882838" y="133592"/>
                  </a:lnTo>
                  <a:lnTo>
                    <a:pt x="2883673" y="133592"/>
                  </a:lnTo>
                  <a:lnTo>
                    <a:pt x="2883673" y="133592"/>
                  </a:lnTo>
                  <a:lnTo>
                    <a:pt x="2887851" y="133592"/>
                  </a:lnTo>
                  <a:lnTo>
                    <a:pt x="2887851" y="133592"/>
                  </a:lnTo>
                  <a:lnTo>
                    <a:pt x="2888687" y="133592"/>
                  </a:lnTo>
                  <a:lnTo>
                    <a:pt x="2888687" y="133592"/>
                  </a:lnTo>
                  <a:lnTo>
                    <a:pt x="2889523" y="133592"/>
                  </a:lnTo>
                  <a:lnTo>
                    <a:pt x="2889523" y="133592"/>
                  </a:lnTo>
                  <a:lnTo>
                    <a:pt x="2892029" y="133592"/>
                  </a:lnTo>
                  <a:lnTo>
                    <a:pt x="2892029" y="133592"/>
                  </a:lnTo>
                  <a:lnTo>
                    <a:pt x="2892865" y="133592"/>
                  </a:lnTo>
                  <a:lnTo>
                    <a:pt x="2892865" y="133592"/>
                  </a:lnTo>
                  <a:lnTo>
                    <a:pt x="2896207" y="133592"/>
                  </a:lnTo>
                  <a:lnTo>
                    <a:pt x="2896207" y="133592"/>
                  </a:lnTo>
                  <a:lnTo>
                    <a:pt x="2897043" y="133592"/>
                  </a:lnTo>
                  <a:lnTo>
                    <a:pt x="2897043" y="133592"/>
                  </a:lnTo>
                  <a:lnTo>
                    <a:pt x="2899550" y="133592"/>
                  </a:lnTo>
                  <a:lnTo>
                    <a:pt x="2899550" y="133592"/>
                  </a:lnTo>
                  <a:lnTo>
                    <a:pt x="2902057" y="133592"/>
                  </a:lnTo>
                  <a:lnTo>
                    <a:pt x="2902057" y="133592"/>
                  </a:lnTo>
                  <a:lnTo>
                    <a:pt x="2904564" y="133592"/>
                  </a:lnTo>
                  <a:lnTo>
                    <a:pt x="2904564" y="133592"/>
                  </a:lnTo>
                  <a:lnTo>
                    <a:pt x="2907070" y="133592"/>
                  </a:lnTo>
                  <a:lnTo>
                    <a:pt x="2907070" y="133592"/>
                  </a:lnTo>
                  <a:lnTo>
                    <a:pt x="2907906" y="133592"/>
                  </a:lnTo>
                  <a:lnTo>
                    <a:pt x="2907906" y="133592"/>
                  </a:lnTo>
                  <a:lnTo>
                    <a:pt x="2908742" y="133592"/>
                  </a:lnTo>
                  <a:lnTo>
                    <a:pt x="2908742" y="133592"/>
                  </a:lnTo>
                  <a:lnTo>
                    <a:pt x="2909577" y="133592"/>
                  </a:lnTo>
                  <a:lnTo>
                    <a:pt x="2909577" y="133592"/>
                  </a:lnTo>
                  <a:lnTo>
                    <a:pt x="2910413" y="133592"/>
                  </a:lnTo>
                  <a:lnTo>
                    <a:pt x="2910413" y="133592"/>
                  </a:lnTo>
                  <a:lnTo>
                    <a:pt x="2915426" y="133592"/>
                  </a:lnTo>
                  <a:lnTo>
                    <a:pt x="2915426" y="133592"/>
                  </a:lnTo>
                  <a:lnTo>
                    <a:pt x="2917933" y="133592"/>
                  </a:lnTo>
                  <a:lnTo>
                    <a:pt x="2917933" y="133592"/>
                  </a:lnTo>
                  <a:lnTo>
                    <a:pt x="2918769" y="133592"/>
                  </a:lnTo>
                  <a:lnTo>
                    <a:pt x="2918769" y="133592"/>
                  </a:lnTo>
                  <a:lnTo>
                    <a:pt x="2919604" y="133592"/>
                  </a:lnTo>
                  <a:lnTo>
                    <a:pt x="2919604" y="133592"/>
                  </a:lnTo>
                  <a:lnTo>
                    <a:pt x="2920440" y="133592"/>
                  </a:lnTo>
                  <a:lnTo>
                    <a:pt x="2920440" y="133592"/>
                  </a:lnTo>
                  <a:lnTo>
                    <a:pt x="2925454" y="133592"/>
                  </a:lnTo>
                  <a:lnTo>
                    <a:pt x="2925454" y="133592"/>
                  </a:lnTo>
                  <a:lnTo>
                    <a:pt x="2927960" y="133592"/>
                  </a:lnTo>
                  <a:lnTo>
                    <a:pt x="2927960" y="133592"/>
                  </a:lnTo>
                  <a:lnTo>
                    <a:pt x="2929632" y="133592"/>
                  </a:lnTo>
                  <a:lnTo>
                    <a:pt x="2929632" y="133592"/>
                  </a:lnTo>
                  <a:lnTo>
                    <a:pt x="2934645" y="133592"/>
                  </a:lnTo>
                  <a:lnTo>
                    <a:pt x="2934645" y="133592"/>
                  </a:lnTo>
                  <a:lnTo>
                    <a:pt x="2937152" y="133592"/>
                  </a:lnTo>
                  <a:lnTo>
                    <a:pt x="2937152" y="133592"/>
                  </a:lnTo>
                  <a:lnTo>
                    <a:pt x="2938823" y="133592"/>
                  </a:lnTo>
                  <a:lnTo>
                    <a:pt x="2938823" y="133592"/>
                  </a:lnTo>
                  <a:lnTo>
                    <a:pt x="2940495" y="133592"/>
                  </a:lnTo>
                  <a:lnTo>
                    <a:pt x="2940495" y="133592"/>
                  </a:lnTo>
                  <a:lnTo>
                    <a:pt x="2942166" y="133592"/>
                  </a:lnTo>
                  <a:lnTo>
                    <a:pt x="2942166" y="133592"/>
                  </a:lnTo>
                  <a:lnTo>
                    <a:pt x="2943001" y="133592"/>
                  </a:lnTo>
                  <a:lnTo>
                    <a:pt x="2943001" y="133592"/>
                  </a:lnTo>
                  <a:lnTo>
                    <a:pt x="2948851" y="133592"/>
                  </a:lnTo>
                  <a:lnTo>
                    <a:pt x="2948851" y="133592"/>
                  </a:lnTo>
                  <a:lnTo>
                    <a:pt x="2949686" y="133592"/>
                  </a:lnTo>
                  <a:lnTo>
                    <a:pt x="2949686" y="133592"/>
                  </a:lnTo>
                  <a:lnTo>
                    <a:pt x="2954700" y="133592"/>
                  </a:lnTo>
                  <a:lnTo>
                    <a:pt x="2954700" y="133592"/>
                  </a:lnTo>
                  <a:lnTo>
                    <a:pt x="2957207" y="133592"/>
                  </a:lnTo>
                  <a:lnTo>
                    <a:pt x="2957207" y="133592"/>
                  </a:lnTo>
                  <a:lnTo>
                    <a:pt x="2959713" y="133592"/>
                  </a:lnTo>
                  <a:lnTo>
                    <a:pt x="2959713" y="133592"/>
                  </a:lnTo>
                  <a:lnTo>
                    <a:pt x="2963056" y="133592"/>
                  </a:lnTo>
                  <a:lnTo>
                    <a:pt x="2963056" y="133592"/>
                  </a:lnTo>
                  <a:lnTo>
                    <a:pt x="2963891" y="133592"/>
                  </a:lnTo>
                  <a:lnTo>
                    <a:pt x="2963891" y="133592"/>
                  </a:lnTo>
                  <a:lnTo>
                    <a:pt x="2964727" y="133592"/>
                  </a:lnTo>
                  <a:lnTo>
                    <a:pt x="2964727" y="133592"/>
                  </a:lnTo>
                  <a:lnTo>
                    <a:pt x="2966398" y="133592"/>
                  </a:lnTo>
                  <a:lnTo>
                    <a:pt x="2966398" y="133592"/>
                  </a:lnTo>
                  <a:lnTo>
                    <a:pt x="2967234" y="133592"/>
                  </a:lnTo>
                  <a:lnTo>
                    <a:pt x="2967234" y="133592"/>
                  </a:lnTo>
                  <a:lnTo>
                    <a:pt x="2969741" y="133592"/>
                  </a:lnTo>
                  <a:lnTo>
                    <a:pt x="2969741" y="133592"/>
                  </a:lnTo>
                  <a:lnTo>
                    <a:pt x="2971412" y="133592"/>
                  </a:lnTo>
                  <a:lnTo>
                    <a:pt x="2971412" y="133592"/>
                  </a:lnTo>
                  <a:lnTo>
                    <a:pt x="2972248" y="133592"/>
                  </a:lnTo>
                  <a:lnTo>
                    <a:pt x="2972248" y="133592"/>
                  </a:lnTo>
                  <a:lnTo>
                    <a:pt x="2973919" y="133592"/>
                  </a:lnTo>
                  <a:lnTo>
                    <a:pt x="2973919" y="133592"/>
                  </a:lnTo>
                  <a:lnTo>
                    <a:pt x="2978097" y="133592"/>
                  </a:lnTo>
                  <a:lnTo>
                    <a:pt x="2978097" y="133592"/>
                  </a:lnTo>
                  <a:lnTo>
                    <a:pt x="2978932" y="133592"/>
                  </a:lnTo>
                  <a:lnTo>
                    <a:pt x="2978932" y="133592"/>
                  </a:lnTo>
                  <a:lnTo>
                    <a:pt x="2983946" y="133592"/>
                  </a:lnTo>
                  <a:lnTo>
                    <a:pt x="2983946" y="133592"/>
                  </a:lnTo>
                  <a:lnTo>
                    <a:pt x="2986453" y="133592"/>
                  </a:lnTo>
                  <a:lnTo>
                    <a:pt x="2986453" y="133592"/>
                  </a:lnTo>
                  <a:lnTo>
                    <a:pt x="2988124" y="133592"/>
                  </a:lnTo>
                  <a:lnTo>
                    <a:pt x="2988124" y="133592"/>
                  </a:lnTo>
                  <a:lnTo>
                    <a:pt x="2989795" y="133592"/>
                  </a:lnTo>
                  <a:lnTo>
                    <a:pt x="2989795" y="133592"/>
                  </a:lnTo>
                  <a:lnTo>
                    <a:pt x="2991466" y="133592"/>
                  </a:lnTo>
                  <a:lnTo>
                    <a:pt x="2991466" y="133592"/>
                  </a:lnTo>
                  <a:lnTo>
                    <a:pt x="2992302" y="133592"/>
                  </a:lnTo>
                  <a:lnTo>
                    <a:pt x="2992302" y="133592"/>
                  </a:lnTo>
                  <a:lnTo>
                    <a:pt x="2993138" y="133592"/>
                  </a:lnTo>
                  <a:lnTo>
                    <a:pt x="2993138" y="133592"/>
                  </a:lnTo>
                  <a:lnTo>
                    <a:pt x="2995644" y="133592"/>
                  </a:lnTo>
                  <a:lnTo>
                    <a:pt x="2995644" y="133592"/>
                  </a:lnTo>
                  <a:lnTo>
                    <a:pt x="2996480" y="133592"/>
                  </a:lnTo>
                  <a:lnTo>
                    <a:pt x="2996480" y="133592"/>
                  </a:lnTo>
                  <a:lnTo>
                    <a:pt x="2997316" y="133592"/>
                  </a:lnTo>
                  <a:lnTo>
                    <a:pt x="2997316" y="133592"/>
                  </a:lnTo>
                  <a:lnTo>
                    <a:pt x="2998151" y="133592"/>
                  </a:lnTo>
                  <a:lnTo>
                    <a:pt x="2998151" y="133592"/>
                  </a:lnTo>
                  <a:lnTo>
                    <a:pt x="2998987" y="133592"/>
                  </a:lnTo>
                  <a:lnTo>
                    <a:pt x="2998987" y="133592"/>
                  </a:lnTo>
                  <a:lnTo>
                    <a:pt x="2999823" y="133592"/>
                  </a:lnTo>
                  <a:lnTo>
                    <a:pt x="2999823" y="133592"/>
                  </a:lnTo>
                  <a:lnTo>
                    <a:pt x="3000658" y="133592"/>
                  </a:lnTo>
                  <a:lnTo>
                    <a:pt x="3000658" y="133592"/>
                  </a:lnTo>
                  <a:lnTo>
                    <a:pt x="3001494" y="133592"/>
                  </a:lnTo>
                  <a:lnTo>
                    <a:pt x="3001494" y="133592"/>
                  </a:lnTo>
                  <a:lnTo>
                    <a:pt x="3002329" y="133592"/>
                  </a:lnTo>
                  <a:lnTo>
                    <a:pt x="3002329" y="133592"/>
                  </a:lnTo>
                  <a:lnTo>
                    <a:pt x="3003165" y="133592"/>
                  </a:lnTo>
                  <a:lnTo>
                    <a:pt x="3003165" y="133592"/>
                  </a:lnTo>
                  <a:lnTo>
                    <a:pt x="3008179" y="133592"/>
                  </a:lnTo>
                  <a:lnTo>
                    <a:pt x="3008179" y="133592"/>
                  </a:lnTo>
                  <a:lnTo>
                    <a:pt x="3009014" y="133592"/>
                  </a:lnTo>
                  <a:lnTo>
                    <a:pt x="3009014" y="133592"/>
                  </a:lnTo>
                  <a:lnTo>
                    <a:pt x="3013192" y="133592"/>
                  </a:lnTo>
                  <a:lnTo>
                    <a:pt x="3013192" y="133592"/>
                  </a:lnTo>
                  <a:lnTo>
                    <a:pt x="3016535" y="133592"/>
                  </a:lnTo>
                  <a:lnTo>
                    <a:pt x="3016535" y="133592"/>
                  </a:lnTo>
                  <a:lnTo>
                    <a:pt x="3017370" y="133592"/>
                  </a:lnTo>
                  <a:lnTo>
                    <a:pt x="3017370" y="133592"/>
                  </a:lnTo>
                  <a:lnTo>
                    <a:pt x="3019041" y="133592"/>
                  </a:lnTo>
                  <a:lnTo>
                    <a:pt x="3019041" y="133592"/>
                  </a:lnTo>
                  <a:lnTo>
                    <a:pt x="3021548" y="133592"/>
                  </a:lnTo>
                  <a:lnTo>
                    <a:pt x="3021548" y="133592"/>
                  </a:lnTo>
                  <a:lnTo>
                    <a:pt x="3026562" y="133592"/>
                  </a:lnTo>
                  <a:lnTo>
                    <a:pt x="3026562" y="133592"/>
                  </a:lnTo>
                  <a:lnTo>
                    <a:pt x="3028233" y="133592"/>
                  </a:lnTo>
                  <a:lnTo>
                    <a:pt x="3028233" y="133592"/>
                  </a:lnTo>
                  <a:lnTo>
                    <a:pt x="3032411" y="133592"/>
                  </a:lnTo>
                  <a:lnTo>
                    <a:pt x="3032411" y="133592"/>
                  </a:lnTo>
                  <a:lnTo>
                    <a:pt x="3035754" y="133592"/>
                  </a:lnTo>
                  <a:lnTo>
                    <a:pt x="3035754" y="133592"/>
                  </a:lnTo>
                  <a:lnTo>
                    <a:pt x="3037425" y="133592"/>
                  </a:lnTo>
                  <a:lnTo>
                    <a:pt x="3037425" y="133592"/>
                  </a:lnTo>
                  <a:lnTo>
                    <a:pt x="3038260" y="133592"/>
                  </a:lnTo>
                  <a:lnTo>
                    <a:pt x="3038260" y="133592"/>
                  </a:lnTo>
                  <a:lnTo>
                    <a:pt x="3044110" y="133592"/>
                  </a:lnTo>
                  <a:lnTo>
                    <a:pt x="3044110" y="133592"/>
                  </a:lnTo>
                  <a:lnTo>
                    <a:pt x="3044945" y="133592"/>
                  </a:lnTo>
                  <a:lnTo>
                    <a:pt x="3044945" y="133592"/>
                  </a:lnTo>
                  <a:lnTo>
                    <a:pt x="3045781" y="133592"/>
                  </a:lnTo>
                  <a:lnTo>
                    <a:pt x="3045781" y="133592"/>
                  </a:lnTo>
                  <a:lnTo>
                    <a:pt x="3046616" y="133592"/>
                  </a:lnTo>
                  <a:lnTo>
                    <a:pt x="3046616" y="133592"/>
                  </a:lnTo>
                  <a:lnTo>
                    <a:pt x="3051630" y="133592"/>
                  </a:lnTo>
                  <a:lnTo>
                    <a:pt x="3051630" y="133592"/>
                  </a:lnTo>
                  <a:lnTo>
                    <a:pt x="3054972" y="133592"/>
                  </a:lnTo>
                  <a:lnTo>
                    <a:pt x="3054972" y="133592"/>
                  </a:lnTo>
                  <a:lnTo>
                    <a:pt x="3056644" y="133592"/>
                  </a:lnTo>
                  <a:lnTo>
                    <a:pt x="3056644" y="133592"/>
                  </a:lnTo>
                  <a:lnTo>
                    <a:pt x="3057479" y="133592"/>
                  </a:lnTo>
                  <a:lnTo>
                    <a:pt x="3057479" y="133592"/>
                  </a:lnTo>
                  <a:lnTo>
                    <a:pt x="3059986" y="133592"/>
                  </a:lnTo>
                  <a:lnTo>
                    <a:pt x="3059986" y="133592"/>
                  </a:lnTo>
                  <a:lnTo>
                    <a:pt x="3061657" y="133592"/>
                  </a:lnTo>
                  <a:lnTo>
                    <a:pt x="3061657" y="133592"/>
                  </a:lnTo>
                  <a:lnTo>
                    <a:pt x="3062493" y="133592"/>
                  </a:lnTo>
                  <a:lnTo>
                    <a:pt x="3062493" y="133592"/>
                  </a:lnTo>
                  <a:lnTo>
                    <a:pt x="3065000" y="133592"/>
                  </a:lnTo>
                  <a:lnTo>
                    <a:pt x="3065000" y="133592"/>
                  </a:lnTo>
                  <a:lnTo>
                    <a:pt x="3065835" y="133592"/>
                  </a:lnTo>
                  <a:lnTo>
                    <a:pt x="3065835" y="133592"/>
                  </a:lnTo>
                  <a:lnTo>
                    <a:pt x="3069178" y="133592"/>
                  </a:lnTo>
                  <a:lnTo>
                    <a:pt x="3069178" y="133592"/>
                  </a:lnTo>
                  <a:lnTo>
                    <a:pt x="3070849" y="133592"/>
                  </a:lnTo>
                  <a:lnTo>
                    <a:pt x="3070849" y="133592"/>
                  </a:lnTo>
                  <a:lnTo>
                    <a:pt x="3074191" y="133592"/>
                  </a:lnTo>
                  <a:lnTo>
                    <a:pt x="3074191" y="133592"/>
                  </a:lnTo>
                  <a:lnTo>
                    <a:pt x="3075863" y="133592"/>
                  </a:lnTo>
                  <a:lnTo>
                    <a:pt x="3075863" y="133592"/>
                  </a:lnTo>
                  <a:lnTo>
                    <a:pt x="3076698" y="133592"/>
                  </a:lnTo>
                  <a:lnTo>
                    <a:pt x="3076698" y="133592"/>
                  </a:lnTo>
                  <a:lnTo>
                    <a:pt x="3078369" y="133592"/>
                  </a:lnTo>
                  <a:lnTo>
                    <a:pt x="3078369" y="133592"/>
                  </a:lnTo>
                  <a:lnTo>
                    <a:pt x="3081712" y="133592"/>
                  </a:lnTo>
                  <a:lnTo>
                    <a:pt x="3081712" y="133592"/>
                  </a:lnTo>
                  <a:lnTo>
                    <a:pt x="3082547" y="133592"/>
                  </a:lnTo>
                  <a:lnTo>
                    <a:pt x="3082547" y="133592"/>
                  </a:lnTo>
                  <a:lnTo>
                    <a:pt x="3089232" y="133592"/>
                  </a:lnTo>
                  <a:lnTo>
                    <a:pt x="3089232" y="133592"/>
                  </a:lnTo>
                  <a:lnTo>
                    <a:pt x="3090903" y="133592"/>
                  </a:lnTo>
                  <a:lnTo>
                    <a:pt x="3090903" y="133592"/>
                  </a:lnTo>
                  <a:lnTo>
                    <a:pt x="3092575" y="133592"/>
                  </a:lnTo>
                  <a:lnTo>
                    <a:pt x="3092575" y="133592"/>
                  </a:lnTo>
                  <a:lnTo>
                    <a:pt x="3096753" y="133592"/>
                  </a:lnTo>
                  <a:lnTo>
                    <a:pt x="3096753" y="133592"/>
                  </a:lnTo>
                  <a:lnTo>
                    <a:pt x="3099260" y="133592"/>
                  </a:lnTo>
                  <a:lnTo>
                    <a:pt x="3099260" y="133592"/>
                  </a:lnTo>
                  <a:lnTo>
                    <a:pt x="3100095" y="133592"/>
                  </a:lnTo>
                  <a:lnTo>
                    <a:pt x="3100095" y="133592"/>
                  </a:lnTo>
                  <a:lnTo>
                    <a:pt x="3102602" y="133592"/>
                  </a:lnTo>
                  <a:lnTo>
                    <a:pt x="3102602" y="133592"/>
                  </a:lnTo>
                  <a:lnTo>
                    <a:pt x="3105109" y="133592"/>
                  </a:lnTo>
                  <a:lnTo>
                    <a:pt x="3105109" y="133592"/>
                  </a:lnTo>
                  <a:lnTo>
                    <a:pt x="3106780" y="133592"/>
                  </a:lnTo>
                  <a:lnTo>
                    <a:pt x="3106780" y="133592"/>
                  </a:lnTo>
                  <a:lnTo>
                    <a:pt x="3107616" y="133592"/>
                  </a:lnTo>
                  <a:lnTo>
                    <a:pt x="3107616" y="133592"/>
                  </a:lnTo>
                  <a:lnTo>
                    <a:pt x="3110958" y="133592"/>
                  </a:lnTo>
                  <a:lnTo>
                    <a:pt x="3110958" y="133592"/>
                  </a:lnTo>
                  <a:lnTo>
                    <a:pt x="3112629" y="133592"/>
                  </a:lnTo>
                  <a:lnTo>
                    <a:pt x="3112629" y="133592"/>
                  </a:lnTo>
                  <a:lnTo>
                    <a:pt x="3113465" y="133592"/>
                  </a:lnTo>
                  <a:lnTo>
                    <a:pt x="3113465" y="133592"/>
                  </a:lnTo>
                  <a:lnTo>
                    <a:pt x="3117643" y="133592"/>
                  </a:lnTo>
                  <a:lnTo>
                    <a:pt x="3117643" y="133592"/>
                  </a:lnTo>
                  <a:lnTo>
                    <a:pt x="3124328" y="133592"/>
                  </a:lnTo>
                  <a:lnTo>
                    <a:pt x="3124328" y="133592"/>
                  </a:lnTo>
                  <a:lnTo>
                    <a:pt x="3127670" y="133592"/>
                  </a:lnTo>
                  <a:lnTo>
                    <a:pt x="3127670" y="133592"/>
                  </a:lnTo>
                  <a:lnTo>
                    <a:pt x="3131848" y="133592"/>
                  </a:lnTo>
                  <a:lnTo>
                    <a:pt x="3131848" y="133592"/>
                  </a:lnTo>
                  <a:lnTo>
                    <a:pt x="3134355" y="133592"/>
                  </a:lnTo>
                  <a:lnTo>
                    <a:pt x="3134355" y="133592"/>
                  </a:lnTo>
                  <a:lnTo>
                    <a:pt x="3140204" y="133592"/>
                  </a:lnTo>
                  <a:lnTo>
                    <a:pt x="3140204" y="133592"/>
                  </a:lnTo>
                  <a:lnTo>
                    <a:pt x="3141875" y="133592"/>
                  </a:lnTo>
                  <a:lnTo>
                    <a:pt x="3141875" y="133592"/>
                  </a:lnTo>
                  <a:lnTo>
                    <a:pt x="3144382" y="133592"/>
                  </a:lnTo>
                  <a:lnTo>
                    <a:pt x="3144382" y="133592"/>
                  </a:lnTo>
                  <a:lnTo>
                    <a:pt x="3148560" y="133592"/>
                  </a:lnTo>
                  <a:lnTo>
                    <a:pt x="3148560" y="133592"/>
                  </a:lnTo>
                  <a:lnTo>
                    <a:pt x="3150231" y="133592"/>
                  </a:lnTo>
                  <a:lnTo>
                    <a:pt x="3150231" y="133592"/>
                  </a:lnTo>
                  <a:lnTo>
                    <a:pt x="3153574" y="133592"/>
                  </a:lnTo>
                  <a:lnTo>
                    <a:pt x="3153574" y="133592"/>
                  </a:lnTo>
                  <a:lnTo>
                    <a:pt x="3158588" y="133592"/>
                  </a:lnTo>
                  <a:lnTo>
                    <a:pt x="3158588" y="133592"/>
                  </a:lnTo>
                  <a:lnTo>
                    <a:pt x="3168615" y="133592"/>
                  </a:lnTo>
                  <a:lnTo>
                    <a:pt x="3168615" y="133592"/>
                  </a:lnTo>
                  <a:lnTo>
                    <a:pt x="3176135" y="133592"/>
                  </a:lnTo>
                  <a:lnTo>
                    <a:pt x="3176135" y="133592"/>
                  </a:lnTo>
                  <a:lnTo>
                    <a:pt x="3177806" y="133592"/>
                  </a:lnTo>
                  <a:lnTo>
                    <a:pt x="3177806" y="133592"/>
                  </a:lnTo>
                  <a:lnTo>
                    <a:pt x="3179478" y="133592"/>
                  </a:lnTo>
                  <a:lnTo>
                    <a:pt x="3179478" y="133592"/>
                  </a:lnTo>
                  <a:lnTo>
                    <a:pt x="3181149" y="133592"/>
                  </a:lnTo>
                  <a:lnTo>
                    <a:pt x="3181149" y="133592"/>
                  </a:lnTo>
                  <a:lnTo>
                    <a:pt x="3181984" y="133592"/>
                  </a:lnTo>
                  <a:lnTo>
                    <a:pt x="3181984" y="133592"/>
                  </a:lnTo>
                  <a:lnTo>
                    <a:pt x="3183656" y="133592"/>
                  </a:lnTo>
                  <a:lnTo>
                    <a:pt x="3183656" y="133592"/>
                  </a:lnTo>
                  <a:lnTo>
                    <a:pt x="3191176" y="133592"/>
                  </a:lnTo>
                  <a:lnTo>
                    <a:pt x="3191176" y="133592"/>
                  </a:lnTo>
                  <a:lnTo>
                    <a:pt x="3192012" y="133592"/>
                  </a:lnTo>
                  <a:lnTo>
                    <a:pt x="3192012" y="133592"/>
                  </a:lnTo>
                  <a:lnTo>
                    <a:pt x="3192847" y="133592"/>
                  </a:lnTo>
                  <a:lnTo>
                    <a:pt x="3192847" y="133592"/>
                  </a:lnTo>
                  <a:lnTo>
                    <a:pt x="3193683" y="133592"/>
                  </a:lnTo>
                  <a:lnTo>
                    <a:pt x="3193683" y="133592"/>
                  </a:lnTo>
                  <a:lnTo>
                    <a:pt x="3194519" y="133592"/>
                  </a:lnTo>
                  <a:lnTo>
                    <a:pt x="3194519" y="133592"/>
                  </a:lnTo>
                  <a:lnTo>
                    <a:pt x="3202875" y="133592"/>
                  </a:lnTo>
                  <a:lnTo>
                    <a:pt x="3202875" y="133592"/>
                  </a:lnTo>
                  <a:lnTo>
                    <a:pt x="3203710" y="133592"/>
                  </a:lnTo>
                  <a:lnTo>
                    <a:pt x="3203710" y="133592"/>
                  </a:lnTo>
                  <a:lnTo>
                    <a:pt x="3208724" y="133592"/>
                  </a:lnTo>
                  <a:lnTo>
                    <a:pt x="3208724" y="133592"/>
                  </a:lnTo>
                  <a:lnTo>
                    <a:pt x="3210395" y="133592"/>
                  </a:lnTo>
                  <a:lnTo>
                    <a:pt x="3210395" y="133592"/>
                  </a:lnTo>
                  <a:lnTo>
                    <a:pt x="3214573" y="133592"/>
                  </a:lnTo>
                  <a:lnTo>
                    <a:pt x="3214573" y="133592"/>
                  </a:lnTo>
                  <a:lnTo>
                    <a:pt x="3217915" y="133592"/>
                  </a:lnTo>
                  <a:lnTo>
                    <a:pt x="3217915" y="133592"/>
                  </a:lnTo>
                  <a:lnTo>
                    <a:pt x="3219587" y="133592"/>
                  </a:lnTo>
                  <a:lnTo>
                    <a:pt x="3219587" y="133592"/>
                  </a:lnTo>
                  <a:lnTo>
                    <a:pt x="3221258" y="133592"/>
                  </a:lnTo>
                  <a:lnTo>
                    <a:pt x="3221258" y="133592"/>
                  </a:lnTo>
                  <a:lnTo>
                    <a:pt x="3232121" y="133592"/>
                  </a:lnTo>
                  <a:lnTo>
                    <a:pt x="3232121" y="133592"/>
                  </a:lnTo>
                  <a:lnTo>
                    <a:pt x="3236299" y="133592"/>
                  </a:lnTo>
                  <a:lnTo>
                    <a:pt x="3236299" y="133592"/>
                  </a:lnTo>
                  <a:lnTo>
                    <a:pt x="3237970" y="133592"/>
                  </a:lnTo>
                  <a:lnTo>
                    <a:pt x="3237970" y="133592"/>
                  </a:lnTo>
                  <a:lnTo>
                    <a:pt x="3240477" y="133592"/>
                  </a:lnTo>
                  <a:lnTo>
                    <a:pt x="3240477" y="133592"/>
                  </a:lnTo>
                  <a:lnTo>
                    <a:pt x="3241312" y="133592"/>
                  </a:lnTo>
                  <a:lnTo>
                    <a:pt x="3241312" y="133592"/>
                  </a:lnTo>
                  <a:lnTo>
                    <a:pt x="3242148" y="133592"/>
                  </a:lnTo>
                  <a:lnTo>
                    <a:pt x="3242148" y="133592"/>
                  </a:lnTo>
                  <a:lnTo>
                    <a:pt x="3245490" y="133592"/>
                  </a:lnTo>
                  <a:lnTo>
                    <a:pt x="3245490" y="133592"/>
                  </a:lnTo>
                  <a:lnTo>
                    <a:pt x="3249668" y="133592"/>
                  </a:lnTo>
                  <a:lnTo>
                    <a:pt x="3249668" y="133592"/>
                  </a:lnTo>
                  <a:lnTo>
                    <a:pt x="3254682" y="133592"/>
                  </a:lnTo>
                  <a:lnTo>
                    <a:pt x="3254682" y="133592"/>
                  </a:lnTo>
                  <a:lnTo>
                    <a:pt x="3258025" y="133592"/>
                  </a:lnTo>
                  <a:lnTo>
                    <a:pt x="3258025" y="133592"/>
                  </a:lnTo>
                  <a:lnTo>
                    <a:pt x="3258860" y="133592"/>
                  </a:lnTo>
                  <a:lnTo>
                    <a:pt x="3258860" y="133592"/>
                  </a:lnTo>
                  <a:lnTo>
                    <a:pt x="3261367" y="133592"/>
                  </a:lnTo>
                  <a:lnTo>
                    <a:pt x="3261367" y="133592"/>
                  </a:lnTo>
                  <a:lnTo>
                    <a:pt x="3264709" y="133592"/>
                  </a:lnTo>
                  <a:lnTo>
                    <a:pt x="3264709" y="133592"/>
                  </a:lnTo>
                  <a:lnTo>
                    <a:pt x="3268052" y="133592"/>
                  </a:lnTo>
                  <a:lnTo>
                    <a:pt x="3268052" y="133592"/>
                  </a:lnTo>
                  <a:lnTo>
                    <a:pt x="3268887" y="133592"/>
                  </a:lnTo>
                  <a:lnTo>
                    <a:pt x="3268887" y="133592"/>
                  </a:lnTo>
                  <a:lnTo>
                    <a:pt x="3269723" y="133592"/>
                  </a:lnTo>
                  <a:lnTo>
                    <a:pt x="3269723" y="133592"/>
                  </a:lnTo>
                  <a:lnTo>
                    <a:pt x="3270559" y="133592"/>
                  </a:lnTo>
                  <a:lnTo>
                    <a:pt x="3270559" y="133592"/>
                  </a:lnTo>
                  <a:lnTo>
                    <a:pt x="3271394" y="133592"/>
                  </a:lnTo>
                  <a:lnTo>
                    <a:pt x="3271394" y="133592"/>
                  </a:lnTo>
                  <a:lnTo>
                    <a:pt x="3272230" y="133592"/>
                  </a:lnTo>
                  <a:lnTo>
                    <a:pt x="3272230" y="133592"/>
                  </a:lnTo>
                  <a:lnTo>
                    <a:pt x="3276408" y="133592"/>
                  </a:lnTo>
                  <a:lnTo>
                    <a:pt x="3276408" y="133592"/>
                  </a:lnTo>
                  <a:lnTo>
                    <a:pt x="3277243" y="133592"/>
                  </a:lnTo>
                  <a:lnTo>
                    <a:pt x="3277243" y="133592"/>
                  </a:lnTo>
                  <a:lnTo>
                    <a:pt x="3279750" y="133592"/>
                  </a:lnTo>
                  <a:lnTo>
                    <a:pt x="3279750" y="133592"/>
                  </a:lnTo>
                  <a:lnTo>
                    <a:pt x="3283093" y="133592"/>
                  </a:lnTo>
                  <a:lnTo>
                    <a:pt x="3283093" y="133592"/>
                  </a:lnTo>
                  <a:lnTo>
                    <a:pt x="3285600" y="133592"/>
                  </a:lnTo>
                  <a:lnTo>
                    <a:pt x="3285600" y="133592"/>
                  </a:lnTo>
                  <a:lnTo>
                    <a:pt x="3293120" y="133592"/>
                  </a:lnTo>
                  <a:lnTo>
                    <a:pt x="3293120" y="133592"/>
                  </a:lnTo>
                  <a:lnTo>
                    <a:pt x="3293956" y="133592"/>
                  </a:lnTo>
                  <a:lnTo>
                    <a:pt x="3293956" y="133592"/>
                  </a:lnTo>
                  <a:lnTo>
                    <a:pt x="3294791" y="133592"/>
                  </a:lnTo>
                  <a:lnTo>
                    <a:pt x="3294791" y="133592"/>
                  </a:lnTo>
                  <a:lnTo>
                    <a:pt x="3297298" y="133592"/>
                  </a:lnTo>
                  <a:lnTo>
                    <a:pt x="3297298" y="133592"/>
                  </a:lnTo>
                  <a:lnTo>
                    <a:pt x="3298134" y="133592"/>
                  </a:lnTo>
                  <a:lnTo>
                    <a:pt x="3298134" y="133592"/>
                  </a:lnTo>
                  <a:lnTo>
                    <a:pt x="3302312" y="133592"/>
                  </a:lnTo>
                  <a:lnTo>
                    <a:pt x="3302312" y="133592"/>
                  </a:lnTo>
                  <a:lnTo>
                    <a:pt x="3307325" y="133592"/>
                  </a:lnTo>
                  <a:lnTo>
                    <a:pt x="3307325" y="133592"/>
                  </a:lnTo>
                  <a:lnTo>
                    <a:pt x="3314846" y="133592"/>
                  </a:lnTo>
                  <a:lnTo>
                    <a:pt x="3314846" y="133592"/>
                  </a:lnTo>
                  <a:lnTo>
                    <a:pt x="3322366" y="133592"/>
                  </a:lnTo>
                  <a:lnTo>
                    <a:pt x="3322366" y="133592"/>
                  </a:lnTo>
                  <a:lnTo>
                    <a:pt x="3324037" y="133592"/>
                  </a:lnTo>
                  <a:lnTo>
                    <a:pt x="3324037" y="133592"/>
                  </a:lnTo>
                  <a:lnTo>
                    <a:pt x="3332393" y="133592"/>
                  </a:lnTo>
                  <a:lnTo>
                    <a:pt x="3332393" y="133592"/>
                  </a:lnTo>
                  <a:lnTo>
                    <a:pt x="3337407" y="133592"/>
                  </a:lnTo>
                  <a:lnTo>
                    <a:pt x="3337407" y="133592"/>
                  </a:lnTo>
                  <a:lnTo>
                    <a:pt x="3339914" y="133592"/>
                  </a:lnTo>
                  <a:lnTo>
                    <a:pt x="3339914" y="133592"/>
                  </a:lnTo>
                  <a:lnTo>
                    <a:pt x="3344092" y="133592"/>
                  </a:lnTo>
                  <a:lnTo>
                    <a:pt x="3344092" y="133592"/>
                  </a:lnTo>
                  <a:lnTo>
                    <a:pt x="3345763" y="133592"/>
                  </a:lnTo>
                  <a:lnTo>
                    <a:pt x="3345763" y="133592"/>
                  </a:lnTo>
                  <a:lnTo>
                    <a:pt x="3349941" y="133592"/>
                  </a:lnTo>
                  <a:lnTo>
                    <a:pt x="3349941" y="133592"/>
                  </a:lnTo>
                  <a:lnTo>
                    <a:pt x="3350777" y="133592"/>
                  </a:lnTo>
                  <a:lnTo>
                    <a:pt x="3350777" y="133592"/>
                  </a:lnTo>
                  <a:lnTo>
                    <a:pt x="3351612" y="133592"/>
                  </a:lnTo>
                  <a:lnTo>
                    <a:pt x="3351612" y="133592"/>
                  </a:lnTo>
                  <a:lnTo>
                    <a:pt x="3359968" y="133592"/>
                  </a:lnTo>
                  <a:lnTo>
                    <a:pt x="3359968" y="133592"/>
                  </a:lnTo>
                  <a:lnTo>
                    <a:pt x="3362475" y="133592"/>
                  </a:lnTo>
                  <a:lnTo>
                    <a:pt x="3362475" y="133592"/>
                  </a:lnTo>
                  <a:lnTo>
                    <a:pt x="3364146" y="133592"/>
                  </a:lnTo>
                  <a:lnTo>
                    <a:pt x="3364146" y="133592"/>
                  </a:lnTo>
                  <a:lnTo>
                    <a:pt x="3389215" y="133592"/>
                  </a:lnTo>
                  <a:lnTo>
                    <a:pt x="3389215" y="133592"/>
                  </a:lnTo>
                  <a:lnTo>
                    <a:pt x="3397571" y="133592"/>
                  </a:lnTo>
                  <a:lnTo>
                    <a:pt x="3397571" y="133592"/>
                  </a:lnTo>
                  <a:lnTo>
                    <a:pt x="3399242" y="133592"/>
                  </a:lnTo>
                  <a:lnTo>
                    <a:pt x="3399242" y="133592"/>
                  </a:lnTo>
                  <a:lnTo>
                    <a:pt x="3400077" y="133592"/>
                  </a:lnTo>
                  <a:lnTo>
                    <a:pt x="3400077" y="133592"/>
                  </a:lnTo>
                  <a:lnTo>
                    <a:pt x="3400913" y="133592"/>
                  </a:lnTo>
                  <a:lnTo>
                    <a:pt x="3400913" y="133592"/>
                  </a:lnTo>
                  <a:lnTo>
                    <a:pt x="3402584" y="133592"/>
                  </a:lnTo>
                  <a:lnTo>
                    <a:pt x="3402584" y="133592"/>
                  </a:lnTo>
                  <a:lnTo>
                    <a:pt x="3405091" y="133592"/>
                  </a:lnTo>
                  <a:lnTo>
                    <a:pt x="3405091" y="133592"/>
                  </a:lnTo>
                  <a:lnTo>
                    <a:pt x="3410105" y="133592"/>
                  </a:lnTo>
                  <a:lnTo>
                    <a:pt x="3410105" y="133592"/>
                  </a:lnTo>
                  <a:lnTo>
                    <a:pt x="3411776" y="133592"/>
                  </a:lnTo>
                  <a:lnTo>
                    <a:pt x="3411776" y="133592"/>
                  </a:lnTo>
                  <a:lnTo>
                    <a:pt x="3415118" y="133592"/>
                  </a:lnTo>
                  <a:lnTo>
                    <a:pt x="3415118" y="133592"/>
                  </a:lnTo>
                  <a:lnTo>
                    <a:pt x="3416790" y="133592"/>
                  </a:lnTo>
                  <a:lnTo>
                    <a:pt x="3416790" y="133592"/>
                  </a:lnTo>
                  <a:lnTo>
                    <a:pt x="3423474" y="133592"/>
                  </a:lnTo>
                  <a:lnTo>
                    <a:pt x="3423474" y="133592"/>
                  </a:lnTo>
                  <a:lnTo>
                    <a:pt x="3425146" y="133592"/>
                  </a:lnTo>
                  <a:lnTo>
                    <a:pt x="3425146" y="133592"/>
                  </a:lnTo>
                  <a:lnTo>
                    <a:pt x="3430159" y="133592"/>
                  </a:lnTo>
                  <a:lnTo>
                    <a:pt x="3430159" y="133592"/>
                  </a:lnTo>
                  <a:lnTo>
                    <a:pt x="3437680" y="133592"/>
                  </a:lnTo>
                  <a:lnTo>
                    <a:pt x="3437680" y="133592"/>
                  </a:lnTo>
                  <a:lnTo>
                    <a:pt x="3443529" y="133592"/>
                  </a:lnTo>
                  <a:lnTo>
                    <a:pt x="3443529" y="133592"/>
                  </a:lnTo>
                  <a:lnTo>
                    <a:pt x="3444365" y="133592"/>
                  </a:lnTo>
                  <a:lnTo>
                    <a:pt x="3444365" y="133592"/>
                  </a:lnTo>
                  <a:lnTo>
                    <a:pt x="3454392" y="133592"/>
                  </a:lnTo>
                  <a:lnTo>
                    <a:pt x="3454392" y="133592"/>
                  </a:lnTo>
                  <a:lnTo>
                    <a:pt x="3458570" y="133592"/>
                  </a:lnTo>
                  <a:lnTo>
                    <a:pt x="3458570" y="133592"/>
                  </a:lnTo>
                  <a:lnTo>
                    <a:pt x="3463583" y="133592"/>
                  </a:lnTo>
                  <a:lnTo>
                    <a:pt x="3463583" y="133592"/>
                  </a:lnTo>
                  <a:lnTo>
                    <a:pt x="3464419" y="133592"/>
                  </a:lnTo>
                  <a:lnTo>
                    <a:pt x="3464419" y="133592"/>
                  </a:lnTo>
                  <a:lnTo>
                    <a:pt x="3468597" y="133592"/>
                  </a:lnTo>
                  <a:lnTo>
                    <a:pt x="3468597" y="133592"/>
                  </a:lnTo>
                  <a:lnTo>
                    <a:pt x="3470268" y="133592"/>
                  </a:lnTo>
                  <a:lnTo>
                    <a:pt x="3470268" y="133592"/>
                  </a:lnTo>
                  <a:lnTo>
                    <a:pt x="3476953" y="133592"/>
                  </a:lnTo>
                  <a:lnTo>
                    <a:pt x="3476953" y="133592"/>
                  </a:lnTo>
                  <a:lnTo>
                    <a:pt x="3481131" y="133592"/>
                  </a:lnTo>
                  <a:lnTo>
                    <a:pt x="3481131" y="133592"/>
                  </a:lnTo>
                  <a:lnTo>
                    <a:pt x="3482802" y="133592"/>
                  </a:lnTo>
                  <a:lnTo>
                    <a:pt x="3482802" y="133592"/>
                  </a:lnTo>
                  <a:lnTo>
                    <a:pt x="3483638" y="133592"/>
                  </a:lnTo>
                  <a:lnTo>
                    <a:pt x="3483638" y="133592"/>
                  </a:lnTo>
                  <a:lnTo>
                    <a:pt x="3487816" y="133592"/>
                  </a:lnTo>
                  <a:lnTo>
                    <a:pt x="3487816" y="133592"/>
                  </a:lnTo>
                  <a:lnTo>
                    <a:pt x="3488652" y="133592"/>
                  </a:lnTo>
                  <a:lnTo>
                    <a:pt x="3488652" y="133592"/>
                  </a:lnTo>
                  <a:lnTo>
                    <a:pt x="3490323" y="133592"/>
                  </a:lnTo>
                  <a:lnTo>
                    <a:pt x="3490323" y="133592"/>
                  </a:lnTo>
                  <a:lnTo>
                    <a:pt x="3491994" y="133592"/>
                  </a:lnTo>
                  <a:lnTo>
                    <a:pt x="3491994" y="133592"/>
                  </a:lnTo>
                  <a:lnTo>
                    <a:pt x="3493665" y="133592"/>
                  </a:lnTo>
                  <a:lnTo>
                    <a:pt x="3493665" y="133592"/>
                  </a:lnTo>
                  <a:lnTo>
                    <a:pt x="3494501" y="133592"/>
                  </a:lnTo>
                  <a:lnTo>
                    <a:pt x="3494501" y="133592"/>
                  </a:lnTo>
                  <a:lnTo>
                    <a:pt x="3498679" y="133592"/>
                  </a:lnTo>
                  <a:lnTo>
                    <a:pt x="3498679" y="133592"/>
                  </a:lnTo>
                  <a:lnTo>
                    <a:pt x="3501186" y="133592"/>
                  </a:lnTo>
                  <a:lnTo>
                    <a:pt x="3501186" y="133592"/>
                  </a:lnTo>
                  <a:lnTo>
                    <a:pt x="3505364" y="133592"/>
                  </a:lnTo>
                  <a:lnTo>
                    <a:pt x="3505364" y="133592"/>
                  </a:lnTo>
                  <a:lnTo>
                    <a:pt x="3511213" y="133592"/>
                  </a:lnTo>
                  <a:lnTo>
                    <a:pt x="3511213" y="133592"/>
                  </a:lnTo>
                  <a:lnTo>
                    <a:pt x="3519569" y="133592"/>
                  </a:lnTo>
                  <a:lnTo>
                    <a:pt x="3519569" y="133592"/>
                  </a:lnTo>
                  <a:lnTo>
                    <a:pt x="3520405" y="133592"/>
                  </a:lnTo>
                  <a:lnTo>
                    <a:pt x="3520405" y="133592"/>
                  </a:lnTo>
                  <a:lnTo>
                    <a:pt x="3521240" y="133592"/>
                  </a:lnTo>
                  <a:lnTo>
                    <a:pt x="3521240" y="133592"/>
                  </a:lnTo>
                  <a:lnTo>
                    <a:pt x="3522911" y="133592"/>
                  </a:lnTo>
                  <a:lnTo>
                    <a:pt x="3522911" y="133592"/>
                  </a:lnTo>
                  <a:lnTo>
                    <a:pt x="3523747" y="133592"/>
                  </a:lnTo>
                  <a:lnTo>
                    <a:pt x="3523747" y="133592"/>
                  </a:lnTo>
                  <a:lnTo>
                    <a:pt x="3525418" y="133592"/>
                  </a:lnTo>
                  <a:lnTo>
                    <a:pt x="3525418" y="133592"/>
                  </a:lnTo>
                  <a:lnTo>
                    <a:pt x="3530432" y="133592"/>
                  </a:lnTo>
                  <a:lnTo>
                    <a:pt x="3530432" y="133592"/>
                  </a:lnTo>
                  <a:lnTo>
                    <a:pt x="3532103" y="133592"/>
                  </a:lnTo>
                  <a:lnTo>
                    <a:pt x="3532103" y="133592"/>
                  </a:lnTo>
                  <a:lnTo>
                    <a:pt x="3534610" y="133592"/>
                  </a:lnTo>
                  <a:lnTo>
                    <a:pt x="3534610" y="133592"/>
                  </a:lnTo>
                  <a:lnTo>
                    <a:pt x="3537117" y="133592"/>
                  </a:lnTo>
                  <a:lnTo>
                    <a:pt x="3537117" y="133592"/>
                  </a:lnTo>
                  <a:lnTo>
                    <a:pt x="3543802" y="133592"/>
                  </a:lnTo>
                  <a:lnTo>
                    <a:pt x="3543802" y="133592"/>
                  </a:lnTo>
                  <a:lnTo>
                    <a:pt x="3548815" y="133592"/>
                  </a:lnTo>
                  <a:lnTo>
                    <a:pt x="3548815" y="133592"/>
                  </a:lnTo>
                  <a:lnTo>
                    <a:pt x="3552158" y="133592"/>
                  </a:lnTo>
                  <a:lnTo>
                    <a:pt x="3552158" y="133592"/>
                  </a:lnTo>
                  <a:lnTo>
                    <a:pt x="3553829" y="133592"/>
                  </a:lnTo>
                  <a:lnTo>
                    <a:pt x="3553829" y="133592"/>
                  </a:lnTo>
                  <a:lnTo>
                    <a:pt x="3562185" y="133592"/>
                  </a:lnTo>
                  <a:lnTo>
                    <a:pt x="3562185" y="133592"/>
                  </a:lnTo>
                  <a:lnTo>
                    <a:pt x="3563020" y="133592"/>
                  </a:lnTo>
                  <a:lnTo>
                    <a:pt x="3563020" y="133592"/>
                  </a:lnTo>
                  <a:lnTo>
                    <a:pt x="3564692" y="133592"/>
                  </a:lnTo>
                  <a:lnTo>
                    <a:pt x="3564692" y="133592"/>
                  </a:lnTo>
                  <a:lnTo>
                    <a:pt x="3566363" y="133592"/>
                  </a:lnTo>
                  <a:lnTo>
                    <a:pt x="3566363" y="133592"/>
                  </a:lnTo>
                  <a:lnTo>
                    <a:pt x="3573048" y="133592"/>
                  </a:lnTo>
                  <a:lnTo>
                    <a:pt x="3573048" y="133592"/>
                  </a:lnTo>
                  <a:lnTo>
                    <a:pt x="3573883" y="133592"/>
                  </a:lnTo>
                  <a:lnTo>
                    <a:pt x="3573883" y="133592"/>
                  </a:lnTo>
                  <a:lnTo>
                    <a:pt x="3582239" y="133592"/>
                  </a:lnTo>
                  <a:lnTo>
                    <a:pt x="3582239" y="133592"/>
                  </a:lnTo>
                  <a:lnTo>
                    <a:pt x="3583075" y="133592"/>
                  </a:lnTo>
                  <a:lnTo>
                    <a:pt x="3583075" y="133592"/>
                  </a:lnTo>
                  <a:lnTo>
                    <a:pt x="3586417" y="133592"/>
                  </a:lnTo>
                  <a:lnTo>
                    <a:pt x="3586417" y="133592"/>
                  </a:lnTo>
                  <a:lnTo>
                    <a:pt x="3604801" y="133592"/>
                  </a:lnTo>
                  <a:lnTo>
                    <a:pt x="3604801" y="133592"/>
                  </a:lnTo>
                  <a:lnTo>
                    <a:pt x="3606472" y="133592"/>
                  </a:lnTo>
                  <a:lnTo>
                    <a:pt x="3606472" y="133592"/>
                  </a:lnTo>
                  <a:lnTo>
                    <a:pt x="3608143" y="133592"/>
                  </a:lnTo>
                  <a:lnTo>
                    <a:pt x="3608143" y="133592"/>
                  </a:lnTo>
                  <a:lnTo>
                    <a:pt x="3609814" y="133592"/>
                  </a:lnTo>
                  <a:lnTo>
                    <a:pt x="3609814" y="133592"/>
                  </a:lnTo>
                  <a:lnTo>
                    <a:pt x="3615664" y="133592"/>
                  </a:lnTo>
                  <a:lnTo>
                    <a:pt x="3615664" y="133592"/>
                  </a:lnTo>
                  <a:lnTo>
                    <a:pt x="3619006" y="133592"/>
                  </a:lnTo>
                  <a:lnTo>
                    <a:pt x="3619006" y="133592"/>
                  </a:lnTo>
                  <a:lnTo>
                    <a:pt x="3622348" y="133592"/>
                  </a:lnTo>
                  <a:lnTo>
                    <a:pt x="3622348" y="133592"/>
                  </a:lnTo>
                  <a:lnTo>
                    <a:pt x="3625691" y="133592"/>
                  </a:lnTo>
                  <a:lnTo>
                    <a:pt x="3625691" y="133592"/>
                  </a:lnTo>
                  <a:lnTo>
                    <a:pt x="3626526" y="133592"/>
                  </a:lnTo>
                  <a:lnTo>
                    <a:pt x="3626526" y="133592"/>
                  </a:lnTo>
                  <a:lnTo>
                    <a:pt x="3630705" y="133592"/>
                  </a:lnTo>
                  <a:lnTo>
                    <a:pt x="3630705" y="133592"/>
                  </a:lnTo>
                  <a:lnTo>
                    <a:pt x="3631540" y="133592"/>
                  </a:lnTo>
                  <a:lnTo>
                    <a:pt x="3631540" y="133592"/>
                  </a:lnTo>
                  <a:lnTo>
                    <a:pt x="3634883" y="133592"/>
                  </a:lnTo>
                  <a:lnTo>
                    <a:pt x="3634883" y="133592"/>
                  </a:lnTo>
                  <a:lnTo>
                    <a:pt x="3637389" y="133592"/>
                  </a:lnTo>
                  <a:lnTo>
                    <a:pt x="3637389" y="133592"/>
                  </a:lnTo>
                  <a:lnTo>
                    <a:pt x="3638225" y="133592"/>
                  </a:lnTo>
                  <a:lnTo>
                    <a:pt x="3638225" y="133592"/>
                  </a:lnTo>
                  <a:lnTo>
                    <a:pt x="3639061" y="133592"/>
                  </a:lnTo>
                  <a:lnTo>
                    <a:pt x="3639061" y="133592"/>
                  </a:lnTo>
                  <a:lnTo>
                    <a:pt x="3646581" y="133592"/>
                  </a:lnTo>
                  <a:lnTo>
                    <a:pt x="3646581" y="133592"/>
                  </a:lnTo>
                  <a:lnTo>
                    <a:pt x="3657444" y="133592"/>
                  </a:lnTo>
                  <a:lnTo>
                    <a:pt x="3657444" y="133592"/>
                  </a:lnTo>
                  <a:lnTo>
                    <a:pt x="3665800" y="133592"/>
                  </a:lnTo>
                  <a:lnTo>
                    <a:pt x="3665800" y="133592"/>
                  </a:lnTo>
                  <a:lnTo>
                    <a:pt x="3670814" y="133592"/>
                  </a:lnTo>
                  <a:lnTo>
                    <a:pt x="3670814" y="133592"/>
                  </a:lnTo>
                  <a:lnTo>
                    <a:pt x="3679170" y="133592"/>
                  </a:lnTo>
                  <a:lnTo>
                    <a:pt x="3679170" y="133592"/>
                  </a:lnTo>
                  <a:lnTo>
                    <a:pt x="3681676" y="133592"/>
                  </a:lnTo>
                  <a:lnTo>
                    <a:pt x="3681676" y="133592"/>
                  </a:lnTo>
                  <a:lnTo>
                    <a:pt x="3686690" y="133592"/>
                  </a:lnTo>
                  <a:lnTo>
                    <a:pt x="3686690" y="133592"/>
                  </a:lnTo>
                  <a:lnTo>
                    <a:pt x="3690032" y="133592"/>
                  </a:lnTo>
                  <a:lnTo>
                    <a:pt x="3690032" y="133592"/>
                  </a:lnTo>
                  <a:lnTo>
                    <a:pt x="3699224" y="133592"/>
                  </a:lnTo>
                  <a:lnTo>
                    <a:pt x="3699224" y="133592"/>
                  </a:lnTo>
                  <a:lnTo>
                    <a:pt x="3705909" y="133592"/>
                  </a:lnTo>
                  <a:lnTo>
                    <a:pt x="3705909" y="133592"/>
                  </a:lnTo>
                  <a:lnTo>
                    <a:pt x="3706745" y="133592"/>
                  </a:lnTo>
                  <a:lnTo>
                    <a:pt x="3706745" y="133592"/>
                  </a:lnTo>
                  <a:lnTo>
                    <a:pt x="3712594" y="133592"/>
                  </a:lnTo>
                  <a:lnTo>
                    <a:pt x="3712594" y="133592"/>
                  </a:lnTo>
                  <a:lnTo>
                    <a:pt x="3714265" y="133592"/>
                  </a:lnTo>
                  <a:lnTo>
                    <a:pt x="3714265" y="133592"/>
                  </a:lnTo>
                  <a:lnTo>
                    <a:pt x="3717607" y="133592"/>
                  </a:lnTo>
                  <a:lnTo>
                    <a:pt x="3717607" y="133592"/>
                  </a:lnTo>
                  <a:lnTo>
                    <a:pt x="3732648" y="133592"/>
                  </a:lnTo>
                  <a:lnTo>
                    <a:pt x="3732648" y="133592"/>
                  </a:lnTo>
                  <a:lnTo>
                    <a:pt x="3733484" y="133592"/>
                  </a:lnTo>
                  <a:lnTo>
                    <a:pt x="3733484" y="133592"/>
                  </a:lnTo>
                  <a:lnTo>
                    <a:pt x="3737662" y="133592"/>
                  </a:lnTo>
                  <a:lnTo>
                    <a:pt x="3737662" y="133592"/>
                  </a:lnTo>
                  <a:lnTo>
                    <a:pt x="3742676" y="133592"/>
                  </a:lnTo>
                  <a:lnTo>
                    <a:pt x="3742676" y="133592"/>
                  </a:lnTo>
                  <a:lnTo>
                    <a:pt x="3744347" y="133592"/>
                  </a:lnTo>
                  <a:lnTo>
                    <a:pt x="3744347" y="133592"/>
                  </a:lnTo>
                  <a:lnTo>
                    <a:pt x="3745182" y="133592"/>
                  </a:lnTo>
                  <a:lnTo>
                    <a:pt x="3745182" y="133592"/>
                  </a:lnTo>
                  <a:lnTo>
                    <a:pt x="3752703" y="133592"/>
                  </a:lnTo>
                  <a:lnTo>
                    <a:pt x="3752703" y="133592"/>
                  </a:lnTo>
                  <a:lnTo>
                    <a:pt x="3757717" y="133592"/>
                  </a:lnTo>
                  <a:lnTo>
                    <a:pt x="3757717" y="133592"/>
                  </a:lnTo>
                  <a:lnTo>
                    <a:pt x="3761895" y="133592"/>
                  </a:lnTo>
                  <a:lnTo>
                    <a:pt x="3761895" y="133592"/>
                  </a:lnTo>
                  <a:lnTo>
                    <a:pt x="3768579" y="133592"/>
                  </a:lnTo>
                  <a:lnTo>
                    <a:pt x="3768579" y="133592"/>
                  </a:lnTo>
                  <a:lnTo>
                    <a:pt x="3771086" y="133592"/>
                  </a:lnTo>
                  <a:lnTo>
                    <a:pt x="3771086" y="133592"/>
                  </a:lnTo>
                  <a:lnTo>
                    <a:pt x="3775264" y="133592"/>
                  </a:lnTo>
                  <a:lnTo>
                    <a:pt x="3775264" y="133592"/>
                  </a:lnTo>
                  <a:lnTo>
                    <a:pt x="3776935" y="133592"/>
                  </a:lnTo>
                  <a:lnTo>
                    <a:pt x="3776935" y="133592"/>
                  </a:lnTo>
                  <a:lnTo>
                    <a:pt x="3786127" y="133592"/>
                  </a:lnTo>
                  <a:lnTo>
                    <a:pt x="3786127" y="133592"/>
                  </a:lnTo>
                  <a:lnTo>
                    <a:pt x="3787798" y="133592"/>
                  </a:lnTo>
                  <a:lnTo>
                    <a:pt x="3787798" y="208960"/>
                  </a:lnTo>
                  <a:lnTo>
                    <a:pt x="3793648" y="208960"/>
                  </a:lnTo>
                  <a:lnTo>
                    <a:pt x="3793648" y="208960"/>
                  </a:lnTo>
                  <a:lnTo>
                    <a:pt x="3797826" y="208960"/>
                  </a:lnTo>
                  <a:lnTo>
                    <a:pt x="3797826" y="208960"/>
                  </a:lnTo>
                  <a:lnTo>
                    <a:pt x="3802839" y="208960"/>
                  </a:lnTo>
                  <a:lnTo>
                    <a:pt x="3802839" y="208960"/>
                  </a:lnTo>
                  <a:lnTo>
                    <a:pt x="3807017" y="208960"/>
                  </a:lnTo>
                  <a:lnTo>
                    <a:pt x="3807017" y="208960"/>
                  </a:lnTo>
                  <a:lnTo>
                    <a:pt x="3809524" y="208960"/>
                  </a:lnTo>
                  <a:lnTo>
                    <a:pt x="3809524" y="208960"/>
                  </a:lnTo>
                  <a:lnTo>
                    <a:pt x="3811195" y="208960"/>
                  </a:lnTo>
                  <a:lnTo>
                    <a:pt x="3811195" y="208960"/>
                  </a:lnTo>
                  <a:lnTo>
                    <a:pt x="3813702" y="208960"/>
                  </a:lnTo>
                  <a:lnTo>
                    <a:pt x="3813702" y="208960"/>
                  </a:lnTo>
                  <a:lnTo>
                    <a:pt x="3825401" y="208960"/>
                  </a:lnTo>
                  <a:lnTo>
                    <a:pt x="3825401" y="208960"/>
                  </a:lnTo>
                  <a:lnTo>
                    <a:pt x="3832085" y="208960"/>
                  </a:lnTo>
                  <a:lnTo>
                    <a:pt x="3832085" y="208960"/>
                  </a:lnTo>
                  <a:lnTo>
                    <a:pt x="3838770" y="208960"/>
                  </a:lnTo>
                  <a:lnTo>
                    <a:pt x="3838770" y="208960"/>
                  </a:lnTo>
                  <a:lnTo>
                    <a:pt x="3840441" y="208960"/>
                  </a:lnTo>
                  <a:lnTo>
                    <a:pt x="3840441" y="208960"/>
                  </a:lnTo>
                  <a:lnTo>
                    <a:pt x="3841277" y="208960"/>
                  </a:lnTo>
                  <a:lnTo>
                    <a:pt x="3841277" y="208960"/>
                  </a:lnTo>
                  <a:lnTo>
                    <a:pt x="3844619" y="208960"/>
                  </a:lnTo>
                  <a:lnTo>
                    <a:pt x="3844619" y="208960"/>
                  </a:lnTo>
                  <a:lnTo>
                    <a:pt x="3846291" y="208960"/>
                  </a:lnTo>
                  <a:lnTo>
                    <a:pt x="3846291" y="208960"/>
                  </a:lnTo>
                  <a:lnTo>
                    <a:pt x="3850469" y="208960"/>
                  </a:lnTo>
                  <a:lnTo>
                    <a:pt x="3850469" y="208960"/>
                  </a:lnTo>
                  <a:lnTo>
                    <a:pt x="3853811" y="208960"/>
                  </a:lnTo>
                  <a:lnTo>
                    <a:pt x="3853811" y="208960"/>
                  </a:lnTo>
                  <a:lnTo>
                    <a:pt x="3855482" y="208960"/>
                  </a:lnTo>
                  <a:lnTo>
                    <a:pt x="3855482" y="208960"/>
                  </a:lnTo>
                  <a:lnTo>
                    <a:pt x="3859660" y="208960"/>
                  </a:lnTo>
                  <a:lnTo>
                    <a:pt x="3859660" y="208960"/>
                  </a:lnTo>
                  <a:lnTo>
                    <a:pt x="3861332" y="208960"/>
                  </a:lnTo>
                  <a:lnTo>
                    <a:pt x="3861332" y="208960"/>
                  </a:lnTo>
                  <a:lnTo>
                    <a:pt x="3863838" y="208960"/>
                  </a:lnTo>
                  <a:lnTo>
                    <a:pt x="3863838" y="208960"/>
                  </a:lnTo>
                  <a:lnTo>
                    <a:pt x="3868852" y="208960"/>
                  </a:lnTo>
                  <a:lnTo>
                    <a:pt x="3868852" y="208960"/>
                  </a:lnTo>
                  <a:lnTo>
                    <a:pt x="3877208" y="208960"/>
                  </a:lnTo>
                  <a:lnTo>
                    <a:pt x="3877208" y="208960"/>
                  </a:lnTo>
                  <a:lnTo>
                    <a:pt x="3878879" y="208960"/>
                  </a:lnTo>
                  <a:lnTo>
                    <a:pt x="3878879" y="208960"/>
                  </a:lnTo>
                  <a:lnTo>
                    <a:pt x="3883057" y="208960"/>
                  </a:lnTo>
                  <a:lnTo>
                    <a:pt x="3883057" y="208960"/>
                  </a:lnTo>
                  <a:lnTo>
                    <a:pt x="3885564" y="208960"/>
                  </a:lnTo>
                  <a:lnTo>
                    <a:pt x="3885564" y="208960"/>
                  </a:lnTo>
                  <a:lnTo>
                    <a:pt x="3888907" y="208960"/>
                  </a:lnTo>
                  <a:lnTo>
                    <a:pt x="3888907" y="208960"/>
                  </a:lnTo>
                  <a:lnTo>
                    <a:pt x="3889742" y="208960"/>
                  </a:lnTo>
                  <a:lnTo>
                    <a:pt x="3889742" y="208960"/>
                  </a:lnTo>
                  <a:lnTo>
                    <a:pt x="3896427" y="208960"/>
                  </a:lnTo>
                  <a:lnTo>
                    <a:pt x="3896427" y="208960"/>
                  </a:lnTo>
                  <a:lnTo>
                    <a:pt x="3904783" y="208960"/>
                  </a:lnTo>
                  <a:lnTo>
                    <a:pt x="3904783" y="208960"/>
                  </a:lnTo>
                  <a:lnTo>
                    <a:pt x="3909797" y="208960"/>
                  </a:lnTo>
                  <a:lnTo>
                    <a:pt x="3909797" y="208960"/>
                  </a:lnTo>
                  <a:lnTo>
                    <a:pt x="3926509" y="208960"/>
                  </a:lnTo>
                  <a:lnTo>
                    <a:pt x="3926509" y="208960"/>
                  </a:lnTo>
                  <a:lnTo>
                    <a:pt x="3931522" y="208960"/>
                  </a:lnTo>
                  <a:lnTo>
                    <a:pt x="3931522" y="208960"/>
                  </a:lnTo>
                  <a:lnTo>
                    <a:pt x="3934029" y="208960"/>
                  </a:lnTo>
                  <a:lnTo>
                    <a:pt x="3934029" y="208960"/>
                  </a:lnTo>
                  <a:lnTo>
                    <a:pt x="3945728" y="208960"/>
                  </a:lnTo>
                  <a:lnTo>
                    <a:pt x="3945728" y="208960"/>
                  </a:lnTo>
                  <a:lnTo>
                    <a:pt x="3959933" y="208960"/>
                  </a:lnTo>
                  <a:lnTo>
                    <a:pt x="3959933" y="208960"/>
                  </a:lnTo>
                  <a:lnTo>
                    <a:pt x="3966618" y="208960"/>
                  </a:lnTo>
                  <a:lnTo>
                    <a:pt x="3966618" y="208960"/>
                  </a:lnTo>
                  <a:lnTo>
                    <a:pt x="3967453" y="208960"/>
                  </a:lnTo>
                  <a:lnTo>
                    <a:pt x="3967453" y="208960"/>
                  </a:lnTo>
                  <a:lnTo>
                    <a:pt x="3968289" y="208960"/>
                  </a:lnTo>
                  <a:lnTo>
                    <a:pt x="3968289" y="208960"/>
                  </a:lnTo>
                  <a:lnTo>
                    <a:pt x="3970796" y="208960"/>
                  </a:lnTo>
                  <a:lnTo>
                    <a:pt x="3970796" y="208960"/>
                  </a:lnTo>
                  <a:lnTo>
                    <a:pt x="3972467" y="208960"/>
                  </a:lnTo>
                  <a:lnTo>
                    <a:pt x="3972467" y="208960"/>
                  </a:lnTo>
                  <a:lnTo>
                    <a:pt x="3978316" y="208960"/>
                  </a:lnTo>
                  <a:lnTo>
                    <a:pt x="3978316" y="208960"/>
                  </a:lnTo>
                  <a:lnTo>
                    <a:pt x="3979988" y="208960"/>
                  </a:lnTo>
                  <a:lnTo>
                    <a:pt x="3979988" y="208960"/>
                  </a:lnTo>
                  <a:lnTo>
                    <a:pt x="3980823" y="208960"/>
                  </a:lnTo>
                  <a:lnTo>
                    <a:pt x="3980823" y="208960"/>
                  </a:lnTo>
                  <a:lnTo>
                    <a:pt x="3982494" y="208960"/>
                  </a:lnTo>
                  <a:lnTo>
                    <a:pt x="3982494" y="208960"/>
                  </a:lnTo>
                  <a:lnTo>
                    <a:pt x="3985837" y="208960"/>
                  </a:lnTo>
                  <a:lnTo>
                    <a:pt x="3985837" y="208960"/>
                  </a:lnTo>
                  <a:lnTo>
                    <a:pt x="3988344" y="208960"/>
                  </a:lnTo>
                  <a:lnTo>
                    <a:pt x="3988344" y="208960"/>
                  </a:lnTo>
                  <a:lnTo>
                    <a:pt x="3989179" y="208960"/>
                  </a:lnTo>
                  <a:lnTo>
                    <a:pt x="3989179" y="208960"/>
                  </a:lnTo>
                  <a:lnTo>
                    <a:pt x="3992522" y="208960"/>
                  </a:lnTo>
                  <a:lnTo>
                    <a:pt x="3992522" y="208960"/>
                  </a:lnTo>
                  <a:lnTo>
                    <a:pt x="3993357" y="208960"/>
                  </a:lnTo>
                  <a:lnTo>
                    <a:pt x="3993357" y="208960"/>
                  </a:lnTo>
                  <a:lnTo>
                    <a:pt x="3995028" y="208960"/>
                  </a:lnTo>
                  <a:lnTo>
                    <a:pt x="3995028" y="208960"/>
                  </a:lnTo>
                  <a:lnTo>
                    <a:pt x="4000878" y="208960"/>
                  </a:lnTo>
                  <a:lnTo>
                    <a:pt x="4000878" y="208960"/>
                  </a:lnTo>
                  <a:lnTo>
                    <a:pt x="4010069" y="208960"/>
                  </a:lnTo>
                  <a:lnTo>
                    <a:pt x="4010069" y="208960"/>
                  </a:lnTo>
                  <a:lnTo>
                    <a:pt x="4013412" y="208960"/>
                  </a:lnTo>
                  <a:lnTo>
                    <a:pt x="4013412" y="208960"/>
                  </a:lnTo>
                  <a:lnTo>
                    <a:pt x="4022603" y="208960"/>
                  </a:lnTo>
                  <a:lnTo>
                    <a:pt x="4022603" y="208960"/>
                  </a:lnTo>
                  <a:lnTo>
                    <a:pt x="4025946" y="208960"/>
                  </a:lnTo>
                  <a:lnTo>
                    <a:pt x="4025946" y="208960"/>
                  </a:lnTo>
                  <a:lnTo>
                    <a:pt x="4030124" y="208960"/>
                  </a:lnTo>
                  <a:lnTo>
                    <a:pt x="4030124" y="208960"/>
                  </a:lnTo>
                  <a:lnTo>
                    <a:pt x="4035973" y="208960"/>
                  </a:lnTo>
                  <a:lnTo>
                    <a:pt x="4035973" y="208960"/>
                  </a:lnTo>
                  <a:lnTo>
                    <a:pt x="4040987" y="208960"/>
                  </a:lnTo>
                  <a:lnTo>
                    <a:pt x="4040987" y="208960"/>
                  </a:lnTo>
                  <a:lnTo>
                    <a:pt x="4049343" y="208960"/>
                  </a:lnTo>
                  <a:lnTo>
                    <a:pt x="4049343" y="208960"/>
                  </a:lnTo>
                  <a:lnTo>
                    <a:pt x="4051850" y="208960"/>
                  </a:lnTo>
                  <a:lnTo>
                    <a:pt x="4051850" y="208960"/>
                  </a:lnTo>
                  <a:lnTo>
                    <a:pt x="4056863" y="208960"/>
                  </a:lnTo>
                  <a:lnTo>
                    <a:pt x="4056863" y="208960"/>
                  </a:lnTo>
                  <a:lnTo>
                    <a:pt x="4071069" y="208960"/>
                  </a:lnTo>
                  <a:lnTo>
                    <a:pt x="4071069" y="208960"/>
                  </a:lnTo>
                  <a:lnTo>
                    <a:pt x="4080260" y="208960"/>
                  </a:lnTo>
                  <a:lnTo>
                    <a:pt x="4080260" y="208960"/>
                  </a:lnTo>
                  <a:lnTo>
                    <a:pt x="4081096" y="208960"/>
                  </a:lnTo>
                  <a:lnTo>
                    <a:pt x="4081096" y="208960"/>
                  </a:lnTo>
                  <a:lnTo>
                    <a:pt x="4082767" y="208960"/>
                  </a:lnTo>
                  <a:lnTo>
                    <a:pt x="4082767" y="208960"/>
                  </a:lnTo>
                  <a:lnTo>
                    <a:pt x="4086945" y="208960"/>
                  </a:lnTo>
                  <a:lnTo>
                    <a:pt x="4086945" y="208960"/>
                  </a:lnTo>
                  <a:lnTo>
                    <a:pt x="4088616" y="208960"/>
                  </a:lnTo>
                  <a:lnTo>
                    <a:pt x="4088616" y="208960"/>
                  </a:lnTo>
                  <a:lnTo>
                    <a:pt x="4091959" y="208960"/>
                  </a:lnTo>
                  <a:lnTo>
                    <a:pt x="4091959" y="208960"/>
                  </a:lnTo>
                  <a:lnTo>
                    <a:pt x="4101150" y="208960"/>
                  </a:lnTo>
                  <a:lnTo>
                    <a:pt x="4101150" y="208960"/>
                  </a:lnTo>
                  <a:lnTo>
                    <a:pt x="4107835" y="208960"/>
                  </a:lnTo>
                  <a:lnTo>
                    <a:pt x="4107835" y="208960"/>
                  </a:lnTo>
                  <a:lnTo>
                    <a:pt x="4108671" y="208960"/>
                  </a:lnTo>
                  <a:lnTo>
                    <a:pt x="4108671" y="208960"/>
                  </a:lnTo>
                  <a:lnTo>
                    <a:pt x="4109506" y="208960"/>
                  </a:lnTo>
                  <a:lnTo>
                    <a:pt x="4109506" y="208960"/>
                  </a:lnTo>
                  <a:lnTo>
                    <a:pt x="4112013" y="208960"/>
                  </a:lnTo>
                  <a:lnTo>
                    <a:pt x="4112013" y="208960"/>
                  </a:lnTo>
                  <a:lnTo>
                    <a:pt x="4119534" y="208960"/>
                  </a:lnTo>
                  <a:lnTo>
                    <a:pt x="4119534" y="208960"/>
                  </a:lnTo>
                  <a:lnTo>
                    <a:pt x="4126218" y="208960"/>
                  </a:lnTo>
                  <a:lnTo>
                    <a:pt x="4126218" y="208960"/>
                  </a:lnTo>
                  <a:lnTo>
                    <a:pt x="4133739" y="208960"/>
                  </a:lnTo>
                  <a:lnTo>
                    <a:pt x="4133739" y="208960"/>
                  </a:lnTo>
                  <a:lnTo>
                    <a:pt x="4135410" y="208960"/>
                  </a:lnTo>
                  <a:lnTo>
                    <a:pt x="4135410" y="208960"/>
                  </a:lnTo>
                  <a:lnTo>
                    <a:pt x="4145437" y="208960"/>
                  </a:lnTo>
                  <a:lnTo>
                    <a:pt x="4145437" y="208960"/>
                  </a:lnTo>
                  <a:lnTo>
                    <a:pt x="4147109" y="208960"/>
                  </a:lnTo>
                  <a:lnTo>
                    <a:pt x="4147109" y="208960"/>
                  </a:lnTo>
                  <a:lnTo>
                    <a:pt x="4149615" y="208960"/>
                  </a:lnTo>
                  <a:lnTo>
                    <a:pt x="4149615" y="208960"/>
                  </a:lnTo>
                  <a:lnTo>
                    <a:pt x="4159643" y="208960"/>
                  </a:lnTo>
                  <a:lnTo>
                    <a:pt x="4159643" y="208960"/>
                  </a:lnTo>
                  <a:lnTo>
                    <a:pt x="4160478" y="208960"/>
                  </a:lnTo>
                  <a:lnTo>
                    <a:pt x="4160478" y="208960"/>
                  </a:lnTo>
                  <a:lnTo>
                    <a:pt x="4166328" y="208960"/>
                  </a:lnTo>
                  <a:lnTo>
                    <a:pt x="4166328" y="208960"/>
                  </a:lnTo>
                  <a:lnTo>
                    <a:pt x="4171341" y="208960"/>
                  </a:lnTo>
                  <a:lnTo>
                    <a:pt x="4171341" y="208960"/>
                  </a:lnTo>
                  <a:lnTo>
                    <a:pt x="4181368" y="208960"/>
                  </a:lnTo>
                  <a:lnTo>
                    <a:pt x="4181368" y="208960"/>
                  </a:lnTo>
                  <a:lnTo>
                    <a:pt x="4185546" y="208960"/>
                  </a:lnTo>
                  <a:lnTo>
                    <a:pt x="4185546" y="208960"/>
                  </a:lnTo>
                  <a:lnTo>
                    <a:pt x="4186382" y="208960"/>
                  </a:lnTo>
                  <a:lnTo>
                    <a:pt x="4186382" y="208960"/>
                  </a:lnTo>
                  <a:lnTo>
                    <a:pt x="4190560" y="208960"/>
                  </a:lnTo>
                  <a:lnTo>
                    <a:pt x="4190560" y="208960"/>
                  </a:lnTo>
                  <a:lnTo>
                    <a:pt x="4191396" y="208960"/>
                  </a:lnTo>
                  <a:lnTo>
                    <a:pt x="4191396" y="208960"/>
                  </a:lnTo>
                  <a:lnTo>
                    <a:pt x="4200587" y="208960"/>
                  </a:lnTo>
                  <a:lnTo>
                    <a:pt x="4200587" y="208960"/>
                  </a:lnTo>
                  <a:lnTo>
                    <a:pt x="4205601" y="208960"/>
                  </a:lnTo>
                  <a:lnTo>
                    <a:pt x="4205601" y="208960"/>
                  </a:lnTo>
                  <a:lnTo>
                    <a:pt x="4208943" y="208960"/>
                  </a:lnTo>
                  <a:lnTo>
                    <a:pt x="4208943" y="208960"/>
                  </a:lnTo>
                  <a:lnTo>
                    <a:pt x="4218135" y="208960"/>
                  </a:lnTo>
                  <a:lnTo>
                    <a:pt x="4218135" y="208960"/>
                  </a:lnTo>
                  <a:lnTo>
                    <a:pt x="4220642" y="208960"/>
                  </a:lnTo>
                  <a:lnTo>
                    <a:pt x="4220642" y="208960"/>
                  </a:lnTo>
                  <a:lnTo>
                    <a:pt x="4222313" y="208960"/>
                  </a:lnTo>
                  <a:lnTo>
                    <a:pt x="4222313" y="208960"/>
                  </a:lnTo>
                  <a:lnTo>
                    <a:pt x="4228998" y="208960"/>
                  </a:lnTo>
                  <a:lnTo>
                    <a:pt x="4228998" y="208960"/>
                  </a:lnTo>
                  <a:lnTo>
                    <a:pt x="4230669" y="208960"/>
                  </a:lnTo>
                  <a:lnTo>
                    <a:pt x="4230669" y="208960"/>
                  </a:lnTo>
                  <a:lnTo>
                    <a:pt x="4234012" y="208960"/>
                  </a:lnTo>
                  <a:lnTo>
                    <a:pt x="4234012" y="208960"/>
                  </a:lnTo>
                  <a:lnTo>
                    <a:pt x="4237354" y="208960"/>
                  </a:lnTo>
                  <a:lnTo>
                    <a:pt x="4237354" y="208960"/>
                  </a:lnTo>
                  <a:lnTo>
                    <a:pt x="4239025" y="208960"/>
                  </a:lnTo>
                  <a:lnTo>
                    <a:pt x="4239025" y="208960"/>
                  </a:lnTo>
                  <a:lnTo>
                    <a:pt x="4242368" y="208960"/>
                  </a:lnTo>
                  <a:lnTo>
                    <a:pt x="4242368" y="208960"/>
                  </a:lnTo>
                  <a:lnTo>
                    <a:pt x="4246546" y="208960"/>
                  </a:lnTo>
                  <a:lnTo>
                    <a:pt x="4246546" y="208960"/>
                  </a:lnTo>
                  <a:lnTo>
                    <a:pt x="4257408" y="208960"/>
                  </a:lnTo>
                  <a:lnTo>
                    <a:pt x="4257408" y="208960"/>
                  </a:lnTo>
                  <a:lnTo>
                    <a:pt x="4262422" y="208960"/>
                  </a:lnTo>
                  <a:lnTo>
                    <a:pt x="4262422" y="208960"/>
                  </a:lnTo>
                  <a:lnTo>
                    <a:pt x="4267436" y="208960"/>
                  </a:lnTo>
                  <a:lnTo>
                    <a:pt x="4267436" y="208960"/>
                  </a:lnTo>
                  <a:lnTo>
                    <a:pt x="4273285" y="208960"/>
                  </a:lnTo>
                  <a:lnTo>
                    <a:pt x="4273285" y="208960"/>
                  </a:lnTo>
                  <a:lnTo>
                    <a:pt x="4274956" y="208960"/>
                  </a:lnTo>
                  <a:lnTo>
                    <a:pt x="4274956" y="208960"/>
                  </a:lnTo>
                  <a:lnTo>
                    <a:pt x="4278299" y="208960"/>
                  </a:lnTo>
                  <a:lnTo>
                    <a:pt x="4278299" y="208960"/>
                  </a:lnTo>
                  <a:lnTo>
                    <a:pt x="4289161" y="208960"/>
                  </a:lnTo>
                  <a:lnTo>
                    <a:pt x="4289161" y="208960"/>
                  </a:lnTo>
                  <a:lnTo>
                    <a:pt x="4306709" y="208960"/>
                  </a:lnTo>
                  <a:lnTo>
                    <a:pt x="4306709" y="208960"/>
                  </a:lnTo>
                  <a:lnTo>
                    <a:pt x="4312558" y="208960"/>
                  </a:lnTo>
                  <a:lnTo>
                    <a:pt x="4312558" y="208960"/>
                  </a:lnTo>
                  <a:lnTo>
                    <a:pt x="4335955" y="208960"/>
                  </a:lnTo>
                  <a:lnTo>
                    <a:pt x="4335955" y="208960"/>
                  </a:lnTo>
                  <a:lnTo>
                    <a:pt x="4347654" y="208960"/>
                  </a:lnTo>
                  <a:lnTo>
                    <a:pt x="4347654" y="208960"/>
                  </a:lnTo>
                  <a:lnTo>
                    <a:pt x="4366873" y="208960"/>
                  </a:lnTo>
                  <a:lnTo>
                    <a:pt x="4366873" y="208960"/>
                  </a:lnTo>
                  <a:lnTo>
                    <a:pt x="4370215" y="208960"/>
                  </a:lnTo>
                  <a:lnTo>
                    <a:pt x="4370215" y="208960"/>
                  </a:lnTo>
                  <a:lnTo>
                    <a:pt x="4371051" y="208960"/>
                  </a:lnTo>
                  <a:lnTo>
                    <a:pt x="4371051" y="208960"/>
                  </a:lnTo>
                  <a:lnTo>
                    <a:pt x="4392777" y="208960"/>
                  </a:lnTo>
                  <a:lnTo>
                    <a:pt x="4392777" y="208960"/>
                  </a:lnTo>
                  <a:lnTo>
                    <a:pt x="4395283" y="208960"/>
                  </a:lnTo>
                  <a:lnTo>
                    <a:pt x="4395283" y="208960"/>
                  </a:lnTo>
                  <a:lnTo>
                    <a:pt x="4396119" y="208960"/>
                  </a:lnTo>
                  <a:lnTo>
                    <a:pt x="4396119" y="208960"/>
                  </a:lnTo>
                  <a:lnTo>
                    <a:pt x="4404475" y="208960"/>
                  </a:lnTo>
                  <a:lnTo>
                    <a:pt x="4404475" y="208960"/>
                  </a:lnTo>
                  <a:lnTo>
                    <a:pt x="4427872" y="208960"/>
                  </a:lnTo>
                  <a:lnTo>
                    <a:pt x="4427872" y="208960"/>
                  </a:lnTo>
                  <a:lnTo>
                    <a:pt x="4430379" y="208960"/>
                  </a:lnTo>
                  <a:lnTo>
                    <a:pt x="4430379" y="208960"/>
                  </a:lnTo>
                  <a:lnTo>
                    <a:pt x="4437899" y="208960"/>
                  </a:lnTo>
                  <a:lnTo>
                    <a:pt x="4437899" y="208960"/>
                  </a:lnTo>
                  <a:lnTo>
                    <a:pt x="4445420" y="208960"/>
                  </a:lnTo>
                  <a:lnTo>
                    <a:pt x="4445420" y="208960"/>
                  </a:lnTo>
                  <a:lnTo>
                    <a:pt x="4447926" y="208960"/>
                  </a:lnTo>
                  <a:lnTo>
                    <a:pt x="4447926" y="208960"/>
                  </a:lnTo>
                  <a:lnTo>
                    <a:pt x="4472159" y="208960"/>
                  </a:lnTo>
                  <a:lnTo>
                    <a:pt x="4472159" y="208960"/>
                  </a:lnTo>
                  <a:lnTo>
                    <a:pt x="4476337" y="208960"/>
                  </a:lnTo>
                  <a:lnTo>
                    <a:pt x="4476337" y="208960"/>
                  </a:lnTo>
                  <a:lnTo>
                    <a:pt x="4483022" y="208960"/>
                  </a:lnTo>
                  <a:lnTo>
                    <a:pt x="4483022" y="208960"/>
                  </a:lnTo>
                  <a:lnTo>
                    <a:pt x="4506419" y="208960"/>
                  </a:lnTo>
                  <a:lnTo>
                    <a:pt x="4506419" y="208960"/>
                  </a:lnTo>
                  <a:lnTo>
                    <a:pt x="4507254" y="208960"/>
                  </a:lnTo>
                  <a:lnTo>
                    <a:pt x="4507254" y="208960"/>
                  </a:lnTo>
                  <a:lnTo>
                    <a:pt x="4508090" y="208960"/>
                  </a:lnTo>
                  <a:lnTo>
                    <a:pt x="4508090" y="208960"/>
                  </a:lnTo>
                  <a:lnTo>
                    <a:pt x="4525638" y="208960"/>
                  </a:lnTo>
                  <a:lnTo>
                    <a:pt x="4525638" y="208960"/>
                  </a:lnTo>
                  <a:lnTo>
                    <a:pt x="4551542" y="208960"/>
                  </a:lnTo>
                  <a:lnTo>
                    <a:pt x="4551542" y="208960"/>
                  </a:lnTo>
                  <a:lnTo>
                    <a:pt x="4565747" y="208960"/>
                  </a:lnTo>
                  <a:lnTo>
                    <a:pt x="4565747" y="208960"/>
                  </a:lnTo>
                  <a:lnTo>
                    <a:pt x="4568254" y="208960"/>
                  </a:lnTo>
                  <a:lnTo>
                    <a:pt x="4568254" y="208960"/>
                  </a:lnTo>
                  <a:lnTo>
                    <a:pt x="4578281" y="208960"/>
                  </a:lnTo>
                  <a:lnTo>
                    <a:pt x="4578281" y="208960"/>
                  </a:lnTo>
                  <a:lnTo>
                    <a:pt x="4585801" y="208960"/>
                  </a:lnTo>
                  <a:lnTo>
                    <a:pt x="4585801" y="208960"/>
                  </a:lnTo>
                  <a:lnTo>
                    <a:pt x="4608363" y="208960"/>
                  </a:lnTo>
                  <a:lnTo>
                    <a:pt x="4608363" y="208960"/>
                  </a:lnTo>
                  <a:lnTo>
                    <a:pt x="4610870" y="208960"/>
                  </a:lnTo>
                  <a:lnTo>
                    <a:pt x="4610870" y="208960"/>
                  </a:lnTo>
                  <a:lnTo>
                    <a:pt x="4645965" y="208960"/>
                  </a:lnTo>
                  <a:lnTo>
                    <a:pt x="4645965" y="208960"/>
                  </a:lnTo>
                  <a:lnTo>
                    <a:pt x="4692759" y="208960"/>
                  </a:lnTo>
                  <a:lnTo>
                    <a:pt x="4692759" y="208960"/>
                  </a:lnTo>
                  <a:lnTo>
                    <a:pt x="4694430" y="208960"/>
                  </a:lnTo>
                  <a:lnTo>
                    <a:pt x="4694430" y="208960"/>
                  </a:lnTo>
                  <a:lnTo>
                    <a:pt x="4697772" y="208960"/>
                  </a:lnTo>
                  <a:lnTo>
                    <a:pt x="4697772" y="208960"/>
                  </a:lnTo>
                  <a:lnTo>
                    <a:pt x="4722005" y="208960"/>
                  </a:lnTo>
                  <a:lnTo>
                    <a:pt x="4722005" y="208960"/>
                  </a:lnTo>
                  <a:lnTo>
                    <a:pt x="4735375" y="208960"/>
                  </a:lnTo>
                  <a:lnTo>
                    <a:pt x="4735375" y="208960"/>
                  </a:lnTo>
                  <a:lnTo>
                    <a:pt x="4741224" y="208960"/>
                  </a:lnTo>
                  <a:lnTo>
                    <a:pt x="4741224" y="208960"/>
                  </a:lnTo>
                  <a:lnTo>
                    <a:pt x="4743731" y="208960"/>
                  </a:lnTo>
                  <a:lnTo>
                    <a:pt x="4743731" y="208960"/>
                  </a:lnTo>
                  <a:lnTo>
                    <a:pt x="4754594" y="208960"/>
                  </a:lnTo>
                  <a:lnTo>
                    <a:pt x="4754594" y="208960"/>
                  </a:lnTo>
                  <a:lnTo>
                    <a:pt x="4770470" y="208960"/>
                  </a:lnTo>
                  <a:lnTo>
                    <a:pt x="4770470" y="208960"/>
                  </a:lnTo>
                  <a:lnTo>
                    <a:pt x="4776319" y="208960"/>
                  </a:lnTo>
                  <a:lnTo>
                    <a:pt x="4776319" y="208960"/>
                  </a:lnTo>
                  <a:lnTo>
                    <a:pt x="4802223" y="208960"/>
                  </a:lnTo>
                  <a:lnTo>
                    <a:pt x="4802223" y="208960"/>
                  </a:lnTo>
                  <a:lnTo>
                    <a:pt x="4809744" y="208960"/>
                  </a:lnTo>
                  <a:lnTo>
                    <a:pt x="4809744" y="208960"/>
                  </a:lnTo>
                  <a:lnTo>
                    <a:pt x="4813086" y="208960"/>
                  </a:lnTo>
                  <a:lnTo>
                    <a:pt x="4813086" y="208960"/>
                  </a:lnTo>
                  <a:lnTo>
                    <a:pt x="4836483" y="208960"/>
                  </a:lnTo>
                  <a:lnTo>
                    <a:pt x="4836483" y="208960"/>
                  </a:lnTo>
                  <a:lnTo>
                    <a:pt x="4851524" y="208960"/>
                  </a:lnTo>
                  <a:lnTo>
                    <a:pt x="4851524" y="208960"/>
                  </a:lnTo>
                  <a:lnTo>
                    <a:pt x="4854031" y="208960"/>
                  </a:lnTo>
                  <a:lnTo>
                    <a:pt x="4854031" y="208960"/>
                  </a:lnTo>
                  <a:lnTo>
                    <a:pt x="4867400" y="208960"/>
                  </a:lnTo>
                  <a:lnTo>
                    <a:pt x="4867400" y="208960"/>
                  </a:lnTo>
                  <a:lnTo>
                    <a:pt x="4873250" y="208960"/>
                  </a:lnTo>
                  <a:lnTo>
                    <a:pt x="4873250" y="208960"/>
                  </a:lnTo>
                  <a:lnTo>
                    <a:pt x="4882441" y="208960"/>
                  </a:lnTo>
                  <a:lnTo>
                    <a:pt x="4882441" y="208960"/>
                  </a:lnTo>
                  <a:lnTo>
                    <a:pt x="4885784" y="208960"/>
                  </a:lnTo>
                  <a:lnTo>
                    <a:pt x="4885784" y="208960"/>
                  </a:lnTo>
                  <a:lnTo>
                    <a:pt x="4915865" y="208960"/>
                  </a:lnTo>
                  <a:lnTo>
                    <a:pt x="4915865" y="208960"/>
                  </a:lnTo>
                  <a:lnTo>
                    <a:pt x="4927564" y="208960"/>
                  </a:lnTo>
                  <a:lnTo>
                    <a:pt x="4927564" y="208960"/>
                  </a:lnTo>
                  <a:lnTo>
                    <a:pt x="4937591" y="208960"/>
                  </a:lnTo>
                  <a:lnTo>
                    <a:pt x="4937591" y="208960"/>
                  </a:lnTo>
                  <a:lnTo>
                    <a:pt x="4938427" y="208960"/>
                  </a:lnTo>
                  <a:lnTo>
                    <a:pt x="4938427" y="208960"/>
                  </a:lnTo>
                  <a:lnTo>
                    <a:pt x="4985221" y="208960"/>
                  </a:lnTo>
                  <a:lnTo>
                    <a:pt x="4985221" y="208960"/>
                  </a:lnTo>
                  <a:lnTo>
                    <a:pt x="4993577" y="208960"/>
                  </a:lnTo>
                  <a:lnTo>
                    <a:pt x="4993577" y="208960"/>
                  </a:lnTo>
                  <a:lnTo>
                    <a:pt x="5027837" y="208960"/>
                  </a:lnTo>
                  <a:lnTo>
                    <a:pt x="5027837" y="208960"/>
                  </a:lnTo>
                  <a:lnTo>
                    <a:pt x="5037028" y="208960"/>
                  </a:lnTo>
                  <a:lnTo>
                    <a:pt x="5037028" y="208960"/>
                  </a:lnTo>
                  <a:lnTo>
                    <a:pt x="5062096" y="208960"/>
                  </a:lnTo>
                  <a:lnTo>
                    <a:pt x="5062096" y="208960"/>
                  </a:lnTo>
                  <a:lnTo>
                    <a:pt x="5063768" y="208960"/>
                  </a:lnTo>
                  <a:lnTo>
                    <a:pt x="5063768" y="208960"/>
                  </a:lnTo>
                  <a:lnTo>
                    <a:pt x="5131452" y="208960"/>
                  </a:lnTo>
                  <a:lnTo>
                    <a:pt x="5131452" y="208960"/>
                  </a:lnTo>
                  <a:lnTo>
                    <a:pt x="5143150" y="208960"/>
                  </a:lnTo>
                  <a:lnTo>
                    <a:pt x="5143150" y="208960"/>
                  </a:lnTo>
                  <a:lnTo>
                    <a:pt x="5171561" y="208960"/>
                  </a:lnTo>
                  <a:lnTo>
                    <a:pt x="5171561" y="208960"/>
                  </a:lnTo>
                  <a:lnTo>
                    <a:pt x="5194958" y="208960"/>
                  </a:lnTo>
                  <a:lnTo>
                    <a:pt x="5194958" y="208960"/>
                  </a:lnTo>
                  <a:lnTo>
                    <a:pt x="5316956" y="208960"/>
                  </a:lnTo>
                  <a:lnTo>
                    <a:pt x="5316956" y="208960"/>
                  </a:lnTo>
                  <a:lnTo>
                    <a:pt x="5323641" y="208960"/>
                  </a:lnTo>
                  <a:lnTo>
                    <a:pt x="5323641" y="208960"/>
                  </a:lnTo>
                  <a:lnTo>
                    <a:pt x="5394667" y="208960"/>
                  </a:lnTo>
                  <a:lnTo>
                    <a:pt x="5394667" y="208960"/>
                  </a:lnTo>
                  <a:lnTo>
                    <a:pt x="5525022" y="208960"/>
                  </a:lnTo>
                  <a:lnTo>
                    <a:pt x="5525022" y="208960"/>
                  </a:lnTo>
                  <a:lnTo>
                    <a:pt x="5542569" y="208960"/>
                  </a:lnTo>
                  <a:lnTo>
                    <a:pt x="5542569" y="208960"/>
                  </a:lnTo>
                  <a:lnTo>
                    <a:pt x="5699663" y="208960"/>
                  </a:lnTo>
                  <a:lnTo>
                    <a:pt x="5699663" y="208960"/>
                  </a:lnTo>
                  <a:lnTo>
                    <a:pt x="5738937" y="208960"/>
                  </a:lnTo>
                  <a:lnTo>
                    <a:pt x="5738937" y="208960"/>
                  </a:lnTo>
                  <a:lnTo>
                    <a:pt x="5762334" y="208960"/>
                  </a:lnTo>
                  <a:lnTo>
                    <a:pt x="5762334" y="208960"/>
                  </a:lnTo>
                  <a:lnTo>
                    <a:pt x="5785731" y="208960"/>
                  </a:lnTo>
                  <a:lnTo>
                    <a:pt x="5785731" y="208960"/>
                  </a:lnTo>
                  <a:lnTo>
                    <a:pt x="5812470" y="208960"/>
                  </a:lnTo>
                  <a:lnTo>
                    <a:pt x="5812470" y="208960"/>
                  </a:lnTo>
                  <a:lnTo>
                    <a:pt x="5858428" y="208960"/>
                  </a:lnTo>
                  <a:lnTo>
                    <a:pt x="5858428" y="208960"/>
                  </a:lnTo>
                  <a:lnTo>
                    <a:pt x="5951180" y="208960"/>
                  </a:lnTo>
                  <a:lnTo>
                    <a:pt x="5951180" y="208960"/>
                  </a:lnTo>
                  <a:lnTo>
                    <a:pt x="5961208" y="208960"/>
                  </a:lnTo>
                  <a:lnTo>
                    <a:pt x="5961208" y="208960"/>
                  </a:lnTo>
                  <a:lnTo>
                    <a:pt x="5973742" y="208960"/>
                  </a:lnTo>
                  <a:lnTo>
                    <a:pt x="5973742" y="208960"/>
                  </a:lnTo>
                  <a:lnTo>
                    <a:pt x="5984605" y="208960"/>
                  </a:lnTo>
                  <a:lnTo>
                    <a:pt x="5984605" y="208960"/>
                  </a:lnTo>
                  <a:lnTo>
                    <a:pt x="6033070" y="208960"/>
                  </a:lnTo>
                  <a:lnTo>
                    <a:pt x="6033070" y="208960"/>
                  </a:lnTo>
                </a:path>
              </a:pathLst>
            </a:custGeom>
            <a:ln w="32521" cap="flat">
              <a:solidFill>
                <a:srgbClr val="FF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" name="pg10">
              <a:extLst>
                <a:ext uri="{FF2B5EF4-FFF2-40B4-BE49-F238E27FC236}">
                  <a16:creationId xmlns:a16="http://schemas.microsoft.com/office/drawing/2014/main" id="{A37FB8A8-F97F-9AE7-9ED8-CE7C672F9D66}"/>
                </a:ext>
              </a:extLst>
            </p:cNvPr>
            <p:cNvSpPr/>
            <p:nvPr/>
          </p:nvSpPr>
          <p:spPr>
            <a:xfrm>
              <a:off x="2583264" y="1607820"/>
              <a:ext cx="6033070" cy="456864"/>
            </a:xfrm>
            <a:custGeom>
              <a:avLst/>
              <a:gdLst/>
              <a:ahLst/>
              <a:cxnLst/>
              <a:rect l="0" t="0" r="0" b="0"/>
              <a:pathLst>
                <a:path w="6033070" h="456864">
                  <a:moveTo>
                    <a:pt x="0" y="0"/>
                  </a:moveTo>
                  <a:lnTo>
                    <a:pt x="835" y="0"/>
                  </a:lnTo>
                  <a:lnTo>
                    <a:pt x="1671" y="0"/>
                  </a:lnTo>
                  <a:lnTo>
                    <a:pt x="2506" y="0"/>
                  </a:lnTo>
                  <a:lnTo>
                    <a:pt x="3342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6684" y="0"/>
                  </a:lnTo>
                  <a:lnTo>
                    <a:pt x="7520" y="0"/>
                  </a:lnTo>
                  <a:lnTo>
                    <a:pt x="8356" y="0"/>
                  </a:lnTo>
                  <a:lnTo>
                    <a:pt x="9191" y="0"/>
                  </a:lnTo>
                  <a:lnTo>
                    <a:pt x="10027" y="0"/>
                  </a:lnTo>
                  <a:lnTo>
                    <a:pt x="10862" y="0"/>
                  </a:lnTo>
                  <a:lnTo>
                    <a:pt x="11698" y="0"/>
                  </a:lnTo>
                  <a:lnTo>
                    <a:pt x="12534" y="0"/>
                  </a:lnTo>
                  <a:lnTo>
                    <a:pt x="13369" y="0"/>
                  </a:lnTo>
                  <a:lnTo>
                    <a:pt x="14205" y="0"/>
                  </a:lnTo>
                  <a:lnTo>
                    <a:pt x="15040" y="0"/>
                  </a:lnTo>
                  <a:lnTo>
                    <a:pt x="15876" y="0"/>
                  </a:lnTo>
                  <a:lnTo>
                    <a:pt x="16712" y="0"/>
                  </a:lnTo>
                  <a:lnTo>
                    <a:pt x="17547" y="0"/>
                  </a:lnTo>
                  <a:lnTo>
                    <a:pt x="18383" y="0"/>
                  </a:lnTo>
                  <a:lnTo>
                    <a:pt x="19218" y="0"/>
                  </a:lnTo>
                  <a:lnTo>
                    <a:pt x="20054" y="0"/>
                  </a:lnTo>
                  <a:lnTo>
                    <a:pt x="20890" y="0"/>
                  </a:lnTo>
                  <a:lnTo>
                    <a:pt x="21725" y="0"/>
                  </a:lnTo>
                  <a:lnTo>
                    <a:pt x="22561" y="0"/>
                  </a:lnTo>
                  <a:lnTo>
                    <a:pt x="23396" y="0"/>
                  </a:lnTo>
                  <a:lnTo>
                    <a:pt x="24232" y="0"/>
                  </a:lnTo>
                  <a:lnTo>
                    <a:pt x="25068" y="0"/>
                  </a:lnTo>
                  <a:lnTo>
                    <a:pt x="25903" y="0"/>
                  </a:lnTo>
                  <a:lnTo>
                    <a:pt x="26739" y="0"/>
                  </a:lnTo>
                  <a:lnTo>
                    <a:pt x="27574" y="0"/>
                  </a:lnTo>
                  <a:lnTo>
                    <a:pt x="28410" y="952"/>
                  </a:lnTo>
                  <a:lnTo>
                    <a:pt x="29246" y="952"/>
                  </a:lnTo>
                  <a:lnTo>
                    <a:pt x="30081" y="952"/>
                  </a:lnTo>
                  <a:lnTo>
                    <a:pt x="30917" y="952"/>
                  </a:lnTo>
                  <a:lnTo>
                    <a:pt x="31753" y="952"/>
                  </a:lnTo>
                  <a:lnTo>
                    <a:pt x="32588" y="952"/>
                  </a:lnTo>
                  <a:lnTo>
                    <a:pt x="33424" y="952"/>
                  </a:lnTo>
                  <a:lnTo>
                    <a:pt x="34259" y="952"/>
                  </a:lnTo>
                  <a:lnTo>
                    <a:pt x="35095" y="2241"/>
                  </a:lnTo>
                  <a:lnTo>
                    <a:pt x="35931" y="2241"/>
                  </a:lnTo>
                  <a:lnTo>
                    <a:pt x="36766" y="2241"/>
                  </a:lnTo>
                  <a:lnTo>
                    <a:pt x="37602" y="2241"/>
                  </a:lnTo>
                  <a:lnTo>
                    <a:pt x="38437" y="2241"/>
                  </a:lnTo>
                  <a:lnTo>
                    <a:pt x="39273" y="2241"/>
                  </a:lnTo>
                  <a:lnTo>
                    <a:pt x="40109" y="2241"/>
                  </a:lnTo>
                  <a:lnTo>
                    <a:pt x="40944" y="2241"/>
                  </a:lnTo>
                  <a:lnTo>
                    <a:pt x="41780" y="2241"/>
                  </a:lnTo>
                  <a:lnTo>
                    <a:pt x="42615" y="2241"/>
                  </a:lnTo>
                  <a:lnTo>
                    <a:pt x="43451" y="2241"/>
                  </a:lnTo>
                  <a:lnTo>
                    <a:pt x="44287" y="2241"/>
                  </a:lnTo>
                  <a:lnTo>
                    <a:pt x="45122" y="2241"/>
                  </a:lnTo>
                  <a:lnTo>
                    <a:pt x="45958" y="2241"/>
                  </a:lnTo>
                  <a:lnTo>
                    <a:pt x="46793" y="2241"/>
                  </a:lnTo>
                  <a:lnTo>
                    <a:pt x="47629" y="2241"/>
                  </a:lnTo>
                  <a:lnTo>
                    <a:pt x="48465" y="2241"/>
                  </a:lnTo>
                  <a:lnTo>
                    <a:pt x="49300" y="3768"/>
                  </a:lnTo>
                  <a:lnTo>
                    <a:pt x="50136" y="3768"/>
                  </a:lnTo>
                  <a:lnTo>
                    <a:pt x="50971" y="3768"/>
                  </a:lnTo>
                  <a:lnTo>
                    <a:pt x="51807" y="5450"/>
                  </a:lnTo>
                  <a:lnTo>
                    <a:pt x="52643" y="5450"/>
                  </a:lnTo>
                  <a:lnTo>
                    <a:pt x="53478" y="5450"/>
                  </a:lnTo>
                  <a:lnTo>
                    <a:pt x="54314" y="5450"/>
                  </a:lnTo>
                  <a:lnTo>
                    <a:pt x="55149" y="5450"/>
                  </a:lnTo>
                  <a:lnTo>
                    <a:pt x="55985" y="5450"/>
                  </a:lnTo>
                  <a:lnTo>
                    <a:pt x="56821" y="5450"/>
                  </a:lnTo>
                  <a:lnTo>
                    <a:pt x="57656" y="5450"/>
                  </a:lnTo>
                  <a:lnTo>
                    <a:pt x="58492" y="5450"/>
                  </a:lnTo>
                  <a:lnTo>
                    <a:pt x="59327" y="5450"/>
                  </a:lnTo>
                  <a:lnTo>
                    <a:pt x="60163" y="5450"/>
                  </a:lnTo>
                  <a:lnTo>
                    <a:pt x="60999" y="5450"/>
                  </a:lnTo>
                  <a:lnTo>
                    <a:pt x="61834" y="5450"/>
                  </a:lnTo>
                  <a:lnTo>
                    <a:pt x="62670" y="5450"/>
                  </a:lnTo>
                  <a:lnTo>
                    <a:pt x="63506" y="5450"/>
                  </a:lnTo>
                  <a:lnTo>
                    <a:pt x="64341" y="5450"/>
                  </a:lnTo>
                  <a:lnTo>
                    <a:pt x="65177" y="5450"/>
                  </a:lnTo>
                  <a:lnTo>
                    <a:pt x="66012" y="5450"/>
                  </a:lnTo>
                  <a:lnTo>
                    <a:pt x="66848" y="5450"/>
                  </a:lnTo>
                  <a:lnTo>
                    <a:pt x="67684" y="5450"/>
                  </a:lnTo>
                  <a:lnTo>
                    <a:pt x="68519" y="5450"/>
                  </a:lnTo>
                  <a:lnTo>
                    <a:pt x="69355" y="5450"/>
                  </a:lnTo>
                  <a:lnTo>
                    <a:pt x="70190" y="5450"/>
                  </a:lnTo>
                  <a:lnTo>
                    <a:pt x="71026" y="5450"/>
                  </a:lnTo>
                  <a:lnTo>
                    <a:pt x="71862" y="5450"/>
                  </a:lnTo>
                  <a:lnTo>
                    <a:pt x="72697" y="5450"/>
                  </a:lnTo>
                  <a:lnTo>
                    <a:pt x="73533" y="5450"/>
                  </a:lnTo>
                  <a:lnTo>
                    <a:pt x="74368" y="5450"/>
                  </a:lnTo>
                  <a:lnTo>
                    <a:pt x="75204" y="5450"/>
                  </a:lnTo>
                  <a:lnTo>
                    <a:pt x="76040" y="5450"/>
                  </a:lnTo>
                  <a:lnTo>
                    <a:pt x="76875" y="5450"/>
                  </a:lnTo>
                  <a:lnTo>
                    <a:pt x="77711" y="5450"/>
                  </a:lnTo>
                  <a:lnTo>
                    <a:pt x="78546" y="5450"/>
                  </a:lnTo>
                  <a:lnTo>
                    <a:pt x="79382" y="5450"/>
                  </a:lnTo>
                  <a:lnTo>
                    <a:pt x="80218" y="5450"/>
                  </a:lnTo>
                  <a:lnTo>
                    <a:pt x="81053" y="5450"/>
                  </a:lnTo>
                  <a:lnTo>
                    <a:pt x="81889" y="5450"/>
                  </a:lnTo>
                  <a:lnTo>
                    <a:pt x="82724" y="5450"/>
                  </a:lnTo>
                  <a:lnTo>
                    <a:pt x="83560" y="5450"/>
                  </a:lnTo>
                  <a:lnTo>
                    <a:pt x="84396" y="5450"/>
                  </a:lnTo>
                  <a:lnTo>
                    <a:pt x="85231" y="5450"/>
                  </a:lnTo>
                  <a:lnTo>
                    <a:pt x="86067" y="5450"/>
                  </a:lnTo>
                  <a:lnTo>
                    <a:pt x="86902" y="5450"/>
                  </a:lnTo>
                  <a:lnTo>
                    <a:pt x="87738" y="5450"/>
                  </a:lnTo>
                  <a:lnTo>
                    <a:pt x="88574" y="5450"/>
                  </a:lnTo>
                  <a:lnTo>
                    <a:pt x="89409" y="5450"/>
                  </a:lnTo>
                  <a:lnTo>
                    <a:pt x="90245" y="5450"/>
                  </a:lnTo>
                  <a:lnTo>
                    <a:pt x="91080" y="5450"/>
                  </a:lnTo>
                  <a:lnTo>
                    <a:pt x="91916" y="5450"/>
                  </a:lnTo>
                  <a:lnTo>
                    <a:pt x="92752" y="5450"/>
                  </a:lnTo>
                  <a:lnTo>
                    <a:pt x="93587" y="5450"/>
                  </a:lnTo>
                  <a:lnTo>
                    <a:pt x="94423" y="5450"/>
                  </a:lnTo>
                  <a:lnTo>
                    <a:pt x="95259" y="5450"/>
                  </a:lnTo>
                  <a:lnTo>
                    <a:pt x="96094" y="5450"/>
                  </a:lnTo>
                  <a:lnTo>
                    <a:pt x="96930" y="5450"/>
                  </a:lnTo>
                  <a:lnTo>
                    <a:pt x="97765" y="5450"/>
                  </a:lnTo>
                  <a:lnTo>
                    <a:pt x="98601" y="5450"/>
                  </a:lnTo>
                  <a:lnTo>
                    <a:pt x="99437" y="5450"/>
                  </a:lnTo>
                  <a:lnTo>
                    <a:pt x="100272" y="5450"/>
                  </a:lnTo>
                  <a:lnTo>
                    <a:pt x="101108" y="5450"/>
                  </a:lnTo>
                  <a:lnTo>
                    <a:pt x="101943" y="5450"/>
                  </a:lnTo>
                  <a:lnTo>
                    <a:pt x="102779" y="5450"/>
                  </a:lnTo>
                  <a:lnTo>
                    <a:pt x="104450" y="5450"/>
                  </a:lnTo>
                  <a:lnTo>
                    <a:pt x="105286" y="5450"/>
                  </a:lnTo>
                  <a:lnTo>
                    <a:pt x="106121" y="5450"/>
                  </a:lnTo>
                  <a:lnTo>
                    <a:pt x="106957" y="5450"/>
                  </a:lnTo>
                  <a:lnTo>
                    <a:pt x="107793" y="5450"/>
                  </a:lnTo>
                  <a:lnTo>
                    <a:pt x="108628" y="5450"/>
                  </a:lnTo>
                  <a:lnTo>
                    <a:pt x="109464" y="5450"/>
                  </a:lnTo>
                  <a:lnTo>
                    <a:pt x="110299" y="5450"/>
                  </a:lnTo>
                  <a:lnTo>
                    <a:pt x="111135" y="5450"/>
                  </a:lnTo>
                  <a:lnTo>
                    <a:pt x="111971" y="5450"/>
                  </a:lnTo>
                  <a:lnTo>
                    <a:pt x="112806" y="5450"/>
                  </a:lnTo>
                  <a:lnTo>
                    <a:pt x="113642" y="5450"/>
                  </a:lnTo>
                  <a:lnTo>
                    <a:pt x="114477" y="5450"/>
                  </a:lnTo>
                  <a:lnTo>
                    <a:pt x="115313" y="5450"/>
                  </a:lnTo>
                  <a:lnTo>
                    <a:pt x="116149" y="5450"/>
                  </a:lnTo>
                  <a:lnTo>
                    <a:pt x="116984" y="5450"/>
                  </a:lnTo>
                  <a:lnTo>
                    <a:pt x="117820" y="5450"/>
                  </a:lnTo>
                  <a:lnTo>
                    <a:pt x="118655" y="5450"/>
                  </a:lnTo>
                  <a:lnTo>
                    <a:pt x="119491" y="5450"/>
                  </a:lnTo>
                  <a:lnTo>
                    <a:pt x="120327" y="5450"/>
                  </a:lnTo>
                  <a:lnTo>
                    <a:pt x="121998" y="5450"/>
                  </a:lnTo>
                  <a:lnTo>
                    <a:pt x="122833" y="5450"/>
                  </a:lnTo>
                  <a:lnTo>
                    <a:pt x="123669" y="5450"/>
                  </a:lnTo>
                  <a:lnTo>
                    <a:pt x="124505" y="5450"/>
                  </a:lnTo>
                  <a:lnTo>
                    <a:pt x="126176" y="5450"/>
                  </a:lnTo>
                  <a:lnTo>
                    <a:pt x="127012" y="5450"/>
                  </a:lnTo>
                  <a:lnTo>
                    <a:pt x="127847" y="5450"/>
                  </a:lnTo>
                  <a:lnTo>
                    <a:pt x="128683" y="5450"/>
                  </a:lnTo>
                  <a:lnTo>
                    <a:pt x="129518" y="5450"/>
                  </a:lnTo>
                  <a:lnTo>
                    <a:pt x="130354" y="5450"/>
                  </a:lnTo>
                  <a:lnTo>
                    <a:pt x="131190" y="5450"/>
                  </a:lnTo>
                  <a:lnTo>
                    <a:pt x="132025" y="5450"/>
                  </a:lnTo>
                  <a:lnTo>
                    <a:pt x="132861" y="5450"/>
                  </a:lnTo>
                  <a:lnTo>
                    <a:pt x="133696" y="5450"/>
                  </a:lnTo>
                  <a:lnTo>
                    <a:pt x="134532" y="5450"/>
                  </a:lnTo>
                  <a:lnTo>
                    <a:pt x="135368" y="5450"/>
                  </a:lnTo>
                  <a:lnTo>
                    <a:pt x="136203" y="5450"/>
                  </a:lnTo>
                  <a:lnTo>
                    <a:pt x="137039" y="5450"/>
                  </a:lnTo>
                  <a:lnTo>
                    <a:pt x="137874" y="5450"/>
                  </a:lnTo>
                  <a:lnTo>
                    <a:pt x="138710" y="5450"/>
                  </a:lnTo>
                  <a:lnTo>
                    <a:pt x="139546" y="5450"/>
                  </a:lnTo>
                  <a:lnTo>
                    <a:pt x="140381" y="5450"/>
                  </a:lnTo>
                  <a:lnTo>
                    <a:pt x="141217" y="5450"/>
                  </a:lnTo>
                  <a:lnTo>
                    <a:pt x="142052" y="5450"/>
                  </a:lnTo>
                  <a:lnTo>
                    <a:pt x="142888" y="5450"/>
                  </a:lnTo>
                  <a:lnTo>
                    <a:pt x="143724" y="5450"/>
                  </a:lnTo>
                  <a:lnTo>
                    <a:pt x="144559" y="5450"/>
                  </a:lnTo>
                  <a:lnTo>
                    <a:pt x="145395" y="5450"/>
                  </a:lnTo>
                  <a:lnTo>
                    <a:pt x="146230" y="5450"/>
                  </a:lnTo>
                  <a:lnTo>
                    <a:pt x="147066" y="5450"/>
                  </a:lnTo>
                  <a:lnTo>
                    <a:pt x="147902" y="5450"/>
                  </a:lnTo>
                  <a:lnTo>
                    <a:pt x="148737" y="5450"/>
                  </a:lnTo>
                  <a:lnTo>
                    <a:pt x="149573" y="5450"/>
                  </a:lnTo>
                  <a:lnTo>
                    <a:pt x="150408" y="5450"/>
                  </a:lnTo>
                  <a:lnTo>
                    <a:pt x="151244" y="7396"/>
                  </a:lnTo>
                  <a:lnTo>
                    <a:pt x="152080" y="7396"/>
                  </a:lnTo>
                  <a:lnTo>
                    <a:pt x="152915" y="7396"/>
                  </a:lnTo>
                  <a:lnTo>
                    <a:pt x="153751" y="7396"/>
                  </a:lnTo>
                  <a:lnTo>
                    <a:pt x="154586" y="7396"/>
                  </a:lnTo>
                  <a:lnTo>
                    <a:pt x="155422" y="7396"/>
                  </a:lnTo>
                  <a:lnTo>
                    <a:pt x="156258" y="7396"/>
                  </a:lnTo>
                  <a:lnTo>
                    <a:pt x="157093" y="9466"/>
                  </a:lnTo>
                  <a:lnTo>
                    <a:pt x="157929" y="9466"/>
                  </a:lnTo>
                  <a:lnTo>
                    <a:pt x="158765" y="9466"/>
                  </a:lnTo>
                  <a:lnTo>
                    <a:pt x="159600" y="9466"/>
                  </a:lnTo>
                  <a:lnTo>
                    <a:pt x="160436" y="9466"/>
                  </a:lnTo>
                  <a:lnTo>
                    <a:pt x="161271" y="9466"/>
                  </a:lnTo>
                  <a:lnTo>
                    <a:pt x="162107" y="9466"/>
                  </a:lnTo>
                  <a:lnTo>
                    <a:pt x="162943" y="9466"/>
                  </a:lnTo>
                  <a:lnTo>
                    <a:pt x="163778" y="9466"/>
                  </a:lnTo>
                  <a:lnTo>
                    <a:pt x="164614" y="9466"/>
                  </a:lnTo>
                  <a:lnTo>
                    <a:pt x="165449" y="9466"/>
                  </a:lnTo>
                  <a:lnTo>
                    <a:pt x="166285" y="9466"/>
                  </a:lnTo>
                  <a:lnTo>
                    <a:pt x="167956" y="9466"/>
                  </a:lnTo>
                  <a:lnTo>
                    <a:pt x="168792" y="9466"/>
                  </a:lnTo>
                  <a:lnTo>
                    <a:pt x="169627" y="9466"/>
                  </a:lnTo>
                  <a:lnTo>
                    <a:pt x="170463" y="9466"/>
                  </a:lnTo>
                  <a:lnTo>
                    <a:pt x="171299" y="9466"/>
                  </a:lnTo>
                  <a:lnTo>
                    <a:pt x="172134" y="9466"/>
                  </a:lnTo>
                  <a:lnTo>
                    <a:pt x="172970" y="9466"/>
                  </a:lnTo>
                  <a:lnTo>
                    <a:pt x="173805" y="9466"/>
                  </a:lnTo>
                  <a:lnTo>
                    <a:pt x="174641" y="9466"/>
                  </a:lnTo>
                  <a:lnTo>
                    <a:pt x="175477" y="9466"/>
                  </a:lnTo>
                  <a:lnTo>
                    <a:pt x="176312" y="9466"/>
                  </a:lnTo>
                  <a:lnTo>
                    <a:pt x="177148" y="9466"/>
                  </a:lnTo>
                  <a:lnTo>
                    <a:pt x="177983" y="9466"/>
                  </a:lnTo>
                  <a:lnTo>
                    <a:pt x="178819" y="9466"/>
                  </a:lnTo>
                  <a:lnTo>
                    <a:pt x="179655" y="9466"/>
                  </a:lnTo>
                  <a:lnTo>
                    <a:pt x="180490" y="9466"/>
                  </a:lnTo>
                  <a:lnTo>
                    <a:pt x="181326" y="9466"/>
                  </a:lnTo>
                  <a:lnTo>
                    <a:pt x="182161" y="9466"/>
                  </a:lnTo>
                  <a:lnTo>
                    <a:pt x="182997" y="9466"/>
                  </a:lnTo>
                  <a:lnTo>
                    <a:pt x="183833" y="9466"/>
                  </a:lnTo>
                  <a:lnTo>
                    <a:pt x="184668" y="9466"/>
                  </a:lnTo>
                  <a:lnTo>
                    <a:pt x="185504" y="9466"/>
                  </a:lnTo>
                  <a:lnTo>
                    <a:pt x="186339" y="9466"/>
                  </a:lnTo>
                  <a:lnTo>
                    <a:pt x="187175" y="9466"/>
                  </a:lnTo>
                  <a:lnTo>
                    <a:pt x="188011" y="9466"/>
                  </a:lnTo>
                  <a:lnTo>
                    <a:pt x="188846" y="9466"/>
                  </a:lnTo>
                  <a:lnTo>
                    <a:pt x="189682" y="9466"/>
                  </a:lnTo>
                  <a:lnTo>
                    <a:pt x="190518" y="9466"/>
                  </a:lnTo>
                  <a:lnTo>
                    <a:pt x="191353" y="9466"/>
                  </a:lnTo>
                  <a:lnTo>
                    <a:pt x="192189" y="9466"/>
                  </a:lnTo>
                  <a:lnTo>
                    <a:pt x="193024" y="9466"/>
                  </a:lnTo>
                  <a:lnTo>
                    <a:pt x="193860" y="9466"/>
                  </a:lnTo>
                  <a:lnTo>
                    <a:pt x="194696" y="9466"/>
                  </a:lnTo>
                  <a:lnTo>
                    <a:pt x="195531" y="9466"/>
                  </a:lnTo>
                  <a:lnTo>
                    <a:pt x="196367" y="9466"/>
                  </a:lnTo>
                  <a:lnTo>
                    <a:pt x="197202" y="9466"/>
                  </a:lnTo>
                  <a:lnTo>
                    <a:pt x="198038" y="9466"/>
                  </a:lnTo>
                  <a:lnTo>
                    <a:pt x="198874" y="9466"/>
                  </a:lnTo>
                  <a:lnTo>
                    <a:pt x="199709" y="9466"/>
                  </a:lnTo>
                  <a:lnTo>
                    <a:pt x="200545" y="9466"/>
                  </a:lnTo>
                  <a:lnTo>
                    <a:pt x="201380" y="9466"/>
                  </a:lnTo>
                  <a:lnTo>
                    <a:pt x="202216" y="9466"/>
                  </a:lnTo>
                  <a:lnTo>
                    <a:pt x="203052" y="9466"/>
                  </a:lnTo>
                  <a:lnTo>
                    <a:pt x="203887" y="9466"/>
                  </a:lnTo>
                  <a:lnTo>
                    <a:pt x="204723" y="9466"/>
                  </a:lnTo>
                  <a:lnTo>
                    <a:pt x="205558" y="9466"/>
                  </a:lnTo>
                  <a:lnTo>
                    <a:pt x="206394" y="9466"/>
                  </a:lnTo>
                  <a:lnTo>
                    <a:pt x="207230" y="9466"/>
                  </a:lnTo>
                  <a:lnTo>
                    <a:pt x="208065" y="9466"/>
                  </a:lnTo>
                  <a:lnTo>
                    <a:pt x="208901" y="9466"/>
                  </a:lnTo>
                  <a:lnTo>
                    <a:pt x="209736" y="9466"/>
                  </a:lnTo>
                  <a:lnTo>
                    <a:pt x="210572" y="9466"/>
                  </a:lnTo>
                  <a:lnTo>
                    <a:pt x="211408" y="9466"/>
                  </a:lnTo>
                  <a:lnTo>
                    <a:pt x="213079" y="9466"/>
                  </a:lnTo>
                  <a:lnTo>
                    <a:pt x="213914" y="9466"/>
                  </a:lnTo>
                  <a:lnTo>
                    <a:pt x="214750" y="9466"/>
                  </a:lnTo>
                  <a:lnTo>
                    <a:pt x="216421" y="9466"/>
                  </a:lnTo>
                  <a:lnTo>
                    <a:pt x="217257" y="9466"/>
                  </a:lnTo>
                  <a:lnTo>
                    <a:pt x="218092" y="9466"/>
                  </a:lnTo>
                  <a:lnTo>
                    <a:pt x="218928" y="9466"/>
                  </a:lnTo>
                  <a:lnTo>
                    <a:pt x="219764" y="9466"/>
                  </a:lnTo>
                  <a:lnTo>
                    <a:pt x="220599" y="9466"/>
                  </a:lnTo>
                  <a:lnTo>
                    <a:pt x="221435" y="9466"/>
                  </a:lnTo>
                  <a:lnTo>
                    <a:pt x="222271" y="9466"/>
                  </a:lnTo>
                  <a:lnTo>
                    <a:pt x="223106" y="9466"/>
                  </a:lnTo>
                  <a:lnTo>
                    <a:pt x="223942" y="9466"/>
                  </a:lnTo>
                  <a:lnTo>
                    <a:pt x="224777" y="9466"/>
                  </a:lnTo>
                  <a:lnTo>
                    <a:pt x="225613" y="9466"/>
                  </a:lnTo>
                  <a:lnTo>
                    <a:pt x="226449" y="9466"/>
                  </a:lnTo>
                  <a:lnTo>
                    <a:pt x="227284" y="9466"/>
                  </a:lnTo>
                  <a:lnTo>
                    <a:pt x="228120" y="9466"/>
                  </a:lnTo>
                  <a:lnTo>
                    <a:pt x="228955" y="9466"/>
                  </a:lnTo>
                  <a:lnTo>
                    <a:pt x="229791" y="9466"/>
                  </a:lnTo>
                  <a:lnTo>
                    <a:pt x="230627" y="11749"/>
                  </a:lnTo>
                  <a:lnTo>
                    <a:pt x="231462" y="11749"/>
                  </a:lnTo>
                  <a:lnTo>
                    <a:pt x="232298" y="11749"/>
                  </a:lnTo>
                  <a:lnTo>
                    <a:pt x="233133" y="11749"/>
                  </a:lnTo>
                  <a:lnTo>
                    <a:pt x="233969" y="11749"/>
                  </a:lnTo>
                  <a:lnTo>
                    <a:pt x="234805" y="11749"/>
                  </a:lnTo>
                  <a:lnTo>
                    <a:pt x="235640" y="11749"/>
                  </a:lnTo>
                  <a:lnTo>
                    <a:pt x="236476" y="11749"/>
                  </a:lnTo>
                  <a:lnTo>
                    <a:pt x="237311" y="11749"/>
                  </a:lnTo>
                  <a:lnTo>
                    <a:pt x="238147" y="11749"/>
                  </a:lnTo>
                  <a:lnTo>
                    <a:pt x="239818" y="11749"/>
                  </a:lnTo>
                  <a:lnTo>
                    <a:pt x="240654" y="11749"/>
                  </a:lnTo>
                  <a:lnTo>
                    <a:pt x="241489" y="11749"/>
                  </a:lnTo>
                  <a:lnTo>
                    <a:pt x="242325" y="11749"/>
                  </a:lnTo>
                  <a:lnTo>
                    <a:pt x="243161" y="11749"/>
                  </a:lnTo>
                  <a:lnTo>
                    <a:pt x="243996" y="11749"/>
                  </a:lnTo>
                  <a:lnTo>
                    <a:pt x="244832" y="11749"/>
                  </a:lnTo>
                  <a:lnTo>
                    <a:pt x="245667" y="11749"/>
                  </a:lnTo>
                  <a:lnTo>
                    <a:pt x="246503" y="11749"/>
                  </a:lnTo>
                  <a:lnTo>
                    <a:pt x="247339" y="11749"/>
                  </a:lnTo>
                  <a:lnTo>
                    <a:pt x="248174" y="11749"/>
                  </a:lnTo>
                  <a:lnTo>
                    <a:pt x="249010" y="11749"/>
                  </a:lnTo>
                  <a:lnTo>
                    <a:pt x="249845" y="11749"/>
                  </a:lnTo>
                  <a:lnTo>
                    <a:pt x="250681" y="11749"/>
                  </a:lnTo>
                  <a:lnTo>
                    <a:pt x="251517" y="11749"/>
                  </a:lnTo>
                  <a:lnTo>
                    <a:pt x="252352" y="11749"/>
                  </a:lnTo>
                  <a:lnTo>
                    <a:pt x="253188" y="11749"/>
                  </a:lnTo>
                  <a:lnTo>
                    <a:pt x="254024" y="11749"/>
                  </a:lnTo>
                  <a:lnTo>
                    <a:pt x="254859" y="11749"/>
                  </a:lnTo>
                  <a:lnTo>
                    <a:pt x="255695" y="11749"/>
                  </a:lnTo>
                  <a:lnTo>
                    <a:pt x="256530" y="11749"/>
                  </a:lnTo>
                  <a:lnTo>
                    <a:pt x="257366" y="11749"/>
                  </a:lnTo>
                  <a:lnTo>
                    <a:pt x="258202" y="11749"/>
                  </a:lnTo>
                  <a:lnTo>
                    <a:pt x="259037" y="11749"/>
                  </a:lnTo>
                  <a:lnTo>
                    <a:pt x="259873" y="11749"/>
                  </a:lnTo>
                  <a:lnTo>
                    <a:pt x="260708" y="11749"/>
                  </a:lnTo>
                  <a:lnTo>
                    <a:pt x="261544" y="11749"/>
                  </a:lnTo>
                  <a:lnTo>
                    <a:pt x="262380" y="11749"/>
                  </a:lnTo>
                  <a:lnTo>
                    <a:pt x="263215" y="11749"/>
                  </a:lnTo>
                  <a:lnTo>
                    <a:pt x="264051" y="11749"/>
                  </a:lnTo>
                  <a:lnTo>
                    <a:pt x="264886" y="11749"/>
                  </a:lnTo>
                  <a:lnTo>
                    <a:pt x="265722" y="11749"/>
                  </a:lnTo>
                  <a:lnTo>
                    <a:pt x="266558" y="11749"/>
                  </a:lnTo>
                  <a:lnTo>
                    <a:pt x="267393" y="11749"/>
                  </a:lnTo>
                  <a:lnTo>
                    <a:pt x="268229" y="11749"/>
                  </a:lnTo>
                  <a:lnTo>
                    <a:pt x="269064" y="11749"/>
                  </a:lnTo>
                  <a:lnTo>
                    <a:pt x="269900" y="11749"/>
                  </a:lnTo>
                  <a:lnTo>
                    <a:pt x="270736" y="11749"/>
                  </a:lnTo>
                  <a:lnTo>
                    <a:pt x="271571" y="11749"/>
                  </a:lnTo>
                  <a:lnTo>
                    <a:pt x="272407" y="11749"/>
                  </a:lnTo>
                  <a:lnTo>
                    <a:pt x="273242" y="11749"/>
                  </a:lnTo>
                  <a:lnTo>
                    <a:pt x="274078" y="11749"/>
                  </a:lnTo>
                  <a:lnTo>
                    <a:pt x="274914" y="11749"/>
                  </a:lnTo>
                  <a:lnTo>
                    <a:pt x="275749" y="11749"/>
                  </a:lnTo>
                  <a:lnTo>
                    <a:pt x="276585" y="11749"/>
                  </a:lnTo>
                  <a:lnTo>
                    <a:pt x="277420" y="11749"/>
                  </a:lnTo>
                  <a:lnTo>
                    <a:pt x="278256" y="11749"/>
                  </a:lnTo>
                  <a:lnTo>
                    <a:pt x="279927" y="11749"/>
                  </a:lnTo>
                  <a:lnTo>
                    <a:pt x="280763" y="11749"/>
                  </a:lnTo>
                  <a:lnTo>
                    <a:pt x="281598" y="11749"/>
                  </a:lnTo>
                  <a:lnTo>
                    <a:pt x="282434" y="11749"/>
                  </a:lnTo>
                  <a:lnTo>
                    <a:pt x="283270" y="11749"/>
                  </a:lnTo>
                  <a:lnTo>
                    <a:pt x="284105" y="11749"/>
                  </a:lnTo>
                  <a:lnTo>
                    <a:pt x="284941" y="11749"/>
                  </a:lnTo>
                  <a:lnTo>
                    <a:pt x="286612" y="11749"/>
                  </a:lnTo>
                  <a:lnTo>
                    <a:pt x="287448" y="11749"/>
                  </a:lnTo>
                  <a:lnTo>
                    <a:pt x="288283" y="11749"/>
                  </a:lnTo>
                  <a:lnTo>
                    <a:pt x="289119" y="11749"/>
                  </a:lnTo>
                  <a:lnTo>
                    <a:pt x="289955" y="11749"/>
                  </a:lnTo>
                  <a:lnTo>
                    <a:pt x="290790" y="11749"/>
                  </a:lnTo>
                  <a:lnTo>
                    <a:pt x="291626" y="11749"/>
                  </a:lnTo>
                  <a:lnTo>
                    <a:pt x="292461" y="11749"/>
                  </a:lnTo>
                  <a:lnTo>
                    <a:pt x="293297" y="11749"/>
                  </a:lnTo>
                  <a:lnTo>
                    <a:pt x="294133" y="14216"/>
                  </a:lnTo>
                  <a:lnTo>
                    <a:pt x="294968" y="14216"/>
                  </a:lnTo>
                  <a:lnTo>
                    <a:pt x="295804" y="14216"/>
                  </a:lnTo>
                  <a:lnTo>
                    <a:pt x="296639" y="14216"/>
                  </a:lnTo>
                  <a:lnTo>
                    <a:pt x="297475" y="14216"/>
                  </a:lnTo>
                  <a:lnTo>
                    <a:pt x="298311" y="14216"/>
                  </a:lnTo>
                  <a:lnTo>
                    <a:pt x="299146" y="14216"/>
                  </a:lnTo>
                  <a:lnTo>
                    <a:pt x="299982" y="14216"/>
                  </a:lnTo>
                  <a:lnTo>
                    <a:pt x="300817" y="14216"/>
                  </a:lnTo>
                  <a:lnTo>
                    <a:pt x="301653" y="14216"/>
                  </a:lnTo>
                  <a:lnTo>
                    <a:pt x="302489" y="14216"/>
                  </a:lnTo>
                  <a:lnTo>
                    <a:pt x="303324" y="14216"/>
                  </a:lnTo>
                  <a:lnTo>
                    <a:pt x="304160" y="14216"/>
                  </a:lnTo>
                  <a:lnTo>
                    <a:pt x="304995" y="14216"/>
                  </a:lnTo>
                  <a:lnTo>
                    <a:pt x="305831" y="14216"/>
                  </a:lnTo>
                  <a:lnTo>
                    <a:pt x="306667" y="14216"/>
                  </a:lnTo>
                  <a:lnTo>
                    <a:pt x="307502" y="14216"/>
                  </a:lnTo>
                  <a:lnTo>
                    <a:pt x="308338" y="14216"/>
                  </a:lnTo>
                  <a:lnTo>
                    <a:pt x="309173" y="14216"/>
                  </a:lnTo>
                  <a:lnTo>
                    <a:pt x="310009" y="14216"/>
                  </a:lnTo>
                  <a:lnTo>
                    <a:pt x="310845" y="14216"/>
                  </a:lnTo>
                  <a:lnTo>
                    <a:pt x="311680" y="14216"/>
                  </a:lnTo>
                  <a:lnTo>
                    <a:pt x="312516" y="14216"/>
                  </a:lnTo>
                  <a:lnTo>
                    <a:pt x="313351" y="14216"/>
                  </a:lnTo>
                  <a:lnTo>
                    <a:pt x="314187" y="14216"/>
                  </a:lnTo>
                  <a:lnTo>
                    <a:pt x="315023" y="14216"/>
                  </a:lnTo>
                  <a:lnTo>
                    <a:pt x="315858" y="14216"/>
                  </a:lnTo>
                  <a:lnTo>
                    <a:pt x="316694" y="14216"/>
                  </a:lnTo>
                  <a:lnTo>
                    <a:pt x="317530" y="14216"/>
                  </a:lnTo>
                  <a:lnTo>
                    <a:pt x="318365" y="14216"/>
                  </a:lnTo>
                  <a:lnTo>
                    <a:pt x="319201" y="14216"/>
                  </a:lnTo>
                  <a:lnTo>
                    <a:pt x="320036" y="14216"/>
                  </a:lnTo>
                  <a:lnTo>
                    <a:pt x="320872" y="14216"/>
                  </a:lnTo>
                  <a:lnTo>
                    <a:pt x="321708" y="14216"/>
                  </a:lnTo>
                  <a:lnTo>
                    <a:pt x="322543" y="14216"/>
                  </a:lnTo>
                  <a:lnTo>
                    <a:pt x="323379" y="14216"/>
                  </a:lnTo>
                  <a:lnTo>
                    <a:pt x="324214" y="14216"/>
                  </a:lnTo>
                  <a:lnTo>
                    <a:pt x="325050" y="14216"/>
                  </a:lnTo>
                  <a:lnTo>
                    <a:pt x="325886" y="14216"/>
                  </a:lnTo>
                  <a:lnTo>
                    <a:pt x="326721" y="14216"/>
                  </a:lnTo>
                  <a:lnTo>
                    <a:pt x="327557" y="14216"/>
                  </a:lnTo>
                  <a:lnTo>
                    <a:pt x="328392" y="14216"/>
                  </a:lnTo>
                  <a:lnTo>
                    <a:pt x="329228" y="14216"/>
                  </a:lnTo>
                  <a:lnTo>
                    <a:pt x="330064" y="14216"/>
                  </a:lnTo>
                  <a:lnTo>
                    <a:pt x="330899" y="14216"/>
                  </a:lnTo>
                  <a:lnTo>
                    <a:pt x="331735" y="14216"/>
                  </a:lnTo>
                  <a:lnTo>
                    <a:pt x="332570" y="14216"/>
                  </a:lnTo>
                  <a:lnTo>
                    <a:pt x="333406" y="14216"/>
                  </a:lnTo>
                  <a:lnTo>
                    <a:pt x="334242" y="14216"/>
                  </a:lnTo>
                  <a:lnTo>
                    <a:pt x="335077" y="14216"/>
                  </a:lnTo>
                  <a:lnTo>
                    <a:pt x="335913" y="14216"/>
                  </a:lnTo>
                  <a:lnTo>
                    <a:pt x="336748" y="14216"/>
                  </a:lnTo>
                  <a:lnTo>
                    <a:pt x="337584" y="14216"/>
                  </a:lnTo>
                  <a:lnTo>
                    <a:pt x="338420" y="14216"/>
                  </a:lnTo>
                  <a:lnTo>
                    <a:pt x="339255" y="14216"/>
                  </a:lnTo>
                  <a:lnTo>
                    <a:pt x="340091" y="14216"/>
                  </a:lnTo>
                  <a:lnTo>
                    <a:pt x="340926" y="14216"/>
                  </a:lnTo>
                  <a:lnTo>
                    <a:pt x="341762" y="14216"/>
                  </a:lnTo>
                  <a:lnTo>
                    <a:pt x="342598" y="14216"/>
                  </a:lnTo>
                  <a:lnTo>
                    <a:pt x="343433" y="14216"/>
                  </a:lnTo>
                  <a:lnTo>
                    <a:pt x="344269" y="14216"/>
                  </a:lnTo>
                  <a:lnTo>
                    <a:pt x="345104" y="14216"/>
                  </a:lnTo>
                  <a:lnTo>
                    <a:pt x="345940" y="14216"/>
                  </a:lnTo>
                  <a:lnTo>
                    <a:pt x="346776" y="14216"/>
                  </a:lnTo>
                  <a:lnTo>
                    <a:pt x="347611" y="14216"/>
                  </a:lnTo>
                  <a:lnTo>
                    <a:pt x="348447" y="14216"/>
                  </a:lnTo>
                  <a:lnTo>
                    <a:pt x="349283" y="14216"/>
                  </a:lnTo>
                  <a:lnTo>
                    <a:pt x="350118" y="14216"/>
                  </a:lnTo>
                  <a:lnTo>
                    <a:pt x="350954" y="14216"/>
                  </a:lnTo>
                  <a:lnTo>
                    <a:pt x="351789" y="14216"/>
                  </a:lnTo>
                  <a:lnTo>
                    <a:pt x="352625" y="14216"/>
                  </a:lnTo>
                  <a:lnTo>
                    <a:pt x="353461" y="14216"/>
                  </a:lnTo>
                  <a:lnTo>
                    <a:pt x="354296" y="14216"/>
                  </a:lnTo>
                  <a:lnTo>
                    <a:pt x="355132" y="14216"/>
                  </a:lnTo>
                  <a:lnTo>
                    <a:pt x="355967" y="14216"/>
                  </a:lnTo>
                  <a:lnTo>
                    <a:pt x="356803" y="14216"/>
                  </a:lnTo>
                  <a:lnTo>
                    <a:pt x="357639" y="14216"/>
                  </a:lnTo>
                  <a:lnTo>
                    <a:pt x="358474" y="14216"/>
                  </a:lnTo>
                  <a:lnTo>
                    <a:pt x="359310" y="14216"/>
                  </a:lnTo>
                  <a:lnTo>
                    <a:pt x="360145" y="14216"/>
                  </a:lnTo>
                  <a:lnTo>
                    <a:pt x="360981" y="14216"/>
                  </a:lnTo>
                  <a:lnTo>
                    <a:pt x="361817" y="14216"/>
                  </a:lnTo>
                  <a:lnTo>
                    <a:pt x="362652" y="14216"/>
                  </a:lnTo>
                  <a:lnTo>
                    <a:pt x="363488" y="14216"/>
                  </a:lnTo>
                  <a:lnTo>
                    <a:pt x="364323" y="14216"/>
                  </a:lnTo>
                  <a:lnTo>
                    <a:pt x="365159" y="14216"/>
                  </a:lnTo>
                  <a:lnTo>
                    <a:pt x="367666" y="14216"/>
                  </a:lnTo>
                  <a:lnTo>
                    <a:pt x="368501" y="14216"/>
                  </a:lnTo>
                  <a:lnTo>
                    <a:pt x="369337" y="14216"/>
                  </a:lnTo>
                  <a:lnTo>
                    <a:pt x="370173" y="14216"/>
                  </a:lnTo>
                  <a:lnTo>
                    <a:pt x="371008" y="14216"/>
                  </a:lnTo>
                  <a:lnTo>
                    <a:pt x="371844" y="14216"/>
                  </a:lnTo>
                  <a:lnTo>
                    <a:pt x="372679" y="14216"/>
                  </a:lnTo>
                  <a:lnTo>
                    <a:pt x="373515" y="14216"/>
                  </a:lnTo>
                  <a:lnTo>
                    <a:pt x="374351" y="14216"/>
                  </a:lnTo>
                  <a:lnTo>
                    <a:pt x="375186" y="14216"/>
                  </a:lnTo>
                  <a:lnTo>
                    <a:pt x="376022" y="14216"/>
                  </a:lnTo>
                  <a:lnTo>
                    <a:pt x="377693" y="14216"/>
                  </a:lnTo>
                  <a:lnTo>
                    <a:pt x="378529" y="14216"/>
                  </a:lnTo>
                  <a:lnTo>
                    <a:pt x="379364" y="14216"/>
                  </a:lnTo>
                  <a:lnTo>
                    <a:pt x="380200" y="14216"/>
                  </a:lnTo>
                  <a:lnTo>
                    <a:pt x="381036" y="14216"/>
                  </a:lnTo>
                  <a:lnTo>
                    <a:pt x="381871" y="14216"/>
                  </a:lnTo>
                  <a:lnTo>
                    <a:pt x="382707" y="14216"/>
                  </a:lnTo>
                  <a:lnTo>
                    <a:pt x="383542" y="14216"/>
                  </a:lnTo>
                  <a:lnTo>
                    <a:pt x="385214" y="14216"/>
                  </a:lnTo>
                  <a:lnTo>
                    <a:pt x="386049" y="14216"/>
                  </a:lnTo>
                  <a:lnTo>
                    <a:pt x="386885" y="14216"/>
                  </a:lnTo>
                  <a:lnTo>
                    <a:pt x="387720" y="14216"/>
                  </a:lnTo>
                  <a:lnTo>
                    <a:pt x="388556" y="14216"/>
                  </a:lnTo>
                  <a:lnTo>
                    <a:pt x="389392" y="14216"/>
                  </a:lnTo>
                  <a:lnTo>
                    <a:pt x="390227" y="14216"/>
                  </a:lnTo>
                  <a:lnTo>
                    <a:pt x="391063" y="14216"/>
                  </a:lnTo>
                  <a:lnTo>
                    <a:pt x="391898" y="14216"/>
                  </a:lnTo>
                  <a:lnTo>
                    <a:pt x="392734" y="14216"/>
                  </a:lnTo>
                  <a:lnTo>
                    <a:pt x="393570" y="14216"/>
                  </a:lnTo>
                  <a:lnTo>
                    <a:pt x="394405" y="14216"/>
                  </a:lnTo>
                  <a:lnTo>
                    <a:pt x="395241" y="14216"/>
                  </a:lnTo>
                  <a:lnTo>
                    <a:pt x="396912" y="14216"/>
                  </a:lnTo>
                  <a:lnTo>
                    <a:pt x="397748" y="14216"/>
                  </a:lnTo>
                  <a:lnTo>
                    <a:pt x="398583" y="14216"/>
                  </a:lnTo>
                  <a:lnTo>
                    <a:pt x="399419" y="14216"/>
                  </a:lnTo>
                  <a:lnTo>
                    <a:pt x="400254" y="14216"/>
                  </a:lnTo>
                  <a:lnTo>
                    <a:pt x="401090" y="14216"/>
                  </a:lnTo>
                  <a:lnTo>
                    <a:pt x="401926" y="14216"/>
                  </a:lnTo>
                  <a:lnTo>
                    <a:pt x="402761" y="14216"/>
                  </a:lnTo>
                  <a:lnTo>
                    <a:pt x="404432" y="14216"/>
                  </a:lnTo>
                  <a:lnTo>
                    <a:pt x="405268" y="14216"/>
                  </a:lnTo>
                  <a:lnTo>
                    <a:pt x="406104" y="14216"/>
                  </a:lnTo>
                  <a:lnTo>
                    <a:pt x="406939" y="14216"/>
                  </a:lnTo>
                  <a:lnTo>
                    <a:pt x="407775" y="14216"/>
                  </a:lnTo>
                  <a:lnTo>
                    <a:pt x="408610" y="14216"/>
                  </a:lnTo>
                  <a:lnTo>
                    <a:pt x="409446" y="14216"/>
                  </a:lnTo>
                  <a:lnTo>
                    <a:pt x="410282" y="14216"/>
                  </a:lnTo>
                  <a:lnTo>
                    <a:pt x="411117" y="14216"/>
                  </a:lnTo>
                  <a:lnTo>
                    <a:pt x="411953" y="14216"/>
                  </a:lnTo>
                  <a:lnTo>
                    <a:pt x="412789" y="14216"/>
                  </a:lnTo>
                  <a:lnTo>
                    <a:pt x="413624" y="14216"/>
                  </a:lnTo>
                  <a:lnTo>
                    <a:pt x="414460" y="14216"/>
                  </a:lnTo>
                  <a:lnTo>
                    <a:pt x="415295" y="14216"/>
                  </a:lnTo>
                  <a:lnTo>
                    <a:pt x="416131" y="14216"/>
                  </a:lnTo>
                  <a:lnTo>
                    <a:pt x="416967" y="14216"/>
                  </a:lnTo>
                  <a:lnTo>
                    <a:pt x="417802" y="14216"/>
                  </a:lnTo>
                  <a:lnTo>
                    <a:pt x="418638" y="14216"/>
                  </a:lnTo>
                  <a:lnTo>
                    <a:pt x="420309" y="14216"/>
                  </a:lnTo>
                  <a:lnTo>
                    <a:pt x="421145" y="14216"/>
                  </a:lnTo>
                  <a:lnTo>
                    <a:pt x="421980" y="14216"/>
                  </a:lnTo>
                  <a:lnTo>
                    <a:pt x="422816" y="14216"/>
                  </a:lnTo>
                  <a:lnTo>
                    <a:pt x="423651" y="14216"/>
                  </a:lnTo>
                  <a:lnTo>
                    <a:pt x="424487" y="14216"/>
                  </a:lnTo>
                  <a:lnTo>
                    <a:pt x="425323" y="14216"/>
                  </a:lnTo>
                  <a:lnTo>
                    <a:pt x="426158" y="14216"/>
                  </a:lnTo>
                  <a:lnTo>
                    <a:pt x="426994" y="14216"/>
                  </a:lnTo>
                  <a:lnTo>
                    <a:pt x="427829" y="14216"/>
                  </a:lnTo>
                  <a:lnTo>
                    <a:pt x="428665" y="14216"/>
                  </a:lnTo>
                  <a:lnTo>
                    <a:pt x="429501" y="14216"/>
                  </a:lnTo>
                  <a:lnTo>
                    <a:pt x="430336" y="14216"/>
                  </a:lnTo>
                  <a:lnTo>
                    <a:pt x="431172" y="14216"/>
                  </a:lnTo>
                  <a:lnTo>
                    <a:pt x="432007" y="14216"/>
                  </a:lnTo>
                  <a:lnTo>
                    <a:pt x="432843" y="14216"/>
                  </a:lnTo>
                  <a:lnTo>
                    <a:pt x="433679" y="14216"/>
                  </a:lnTo>
                  <a:lnTo>
                    <a:pt x="434514" y="14216"/>
                  </a:lnTo>
                  <a:lnTo>
                    <a:pt x="435350" y="14216"/>
                  </a:lnTo>
                  <a:lnTo>
                    <a:pt x="436185" y="14216"/>
                  </a:lnTo>
                  <a:lnTo>
                    <a:pt x="437021" y="14216"/>
                  </a:lnTo>
                  <a:lnTo>
                    <a:pt x="437857" y="14216"/>
                  </a:lnTo>
                  <a:lnTo>
                    <a:pt x="438692" y="14216"/>
                  </a:lnTo>
                  <a:lnTo>
                    <a:pt x="439528" y="14216"/>
                  </a:lnTo>
                  <a:lnTo>
                    <a:pt x="440363" y="14216"/>
                  </a:lnTo>
                  <a:lnTo>
                    <a:pt x="441199" y="14216"/>
                  </a:lnTo>
                  <a:lnTo>
                    <a:pt x="442035" y="14216"/>
                  </a:lnTo>
                  <a:lnTo>
                    <a:pt x="442870" y="14216"/>
                  </a:lnTo>
                  <a:lnTo>
                    <a:pt x="445377" y="14216"/>
                  </a:lnTo>
                  <a:lnTo>
                    <a:pt x="446213" y="14216"/>
                  </a:lnTo>
                  <a:lnTo>
                    <a:pt x="447048" y="14216"/>
                  </a:lnTo>
                  <a:lnTo>
                    <a:pt x="447884" y="14216"/>
                  </a:lnTo>
                  <a:lnTo>
                    <a:pt x="449555" y="14216"/>
                  </a:lnTo>
                  <a:lnTo>
                    <a:pt x="450391" y="14216"/>
                  </a:lnTo>
                  <a:lnTo>
                    <a:pt x="451226" y="14216"/>
                  </a:lnTo>
                  <a:lnTo>
                    <a:pt x="452062" y="14216"/>
                  </a:lnTo>
                  <a:lnTo>
                    <a:pt x="452898" y="14216"/>
                  </a:lnTo>
                  <a:lnTo>
                    <a:pt x="453733" y="14216"/>
                  </a:lnTo>
                  <a:lnTo>
                    <a:pt x="454569" y="14216"/>
                  </a:lnTo>
                  <a:lnTo>
                    <a:pt x="455404" y="14216"/>
                  </a:lnTo>
                  <a:lnTo>
                    <a:pt x="456240" y="14216"/>
                  </a:lnTo>
                  <a:lnTo>
                    <a:pt x="457076" y="14216"/>
                  </a:lnTo>
                  <a:lnTo>
                    <a:pt x="457911" y="14216"/>
                  </a:lnTo>
                  <a:lnTo>
                    <a:pt x="458747" y="14216"/>
                  </a:lnTo>
                  <a:lnTo>
                    <a:pt x="459582" y="14216"/>
                  </a:lnTo>
                  <a:lnTo>
                    <a:pt x="461254" y="14216"/>
                  </a:lnTo>
                  <a:lnTo>
                    <a:pt x="462089" y="14216"/>
                  </a:lnTo>
                  <a:lnTo>
                    <a:pt x="463760" y="14216"/>
                  </a:lnTo>
                  <a:lnTo>
                    <a:pt x="464596" y="14216"/>
                  </a:lnTo>
                  <a:lnTo>
                    <a:pt x="465432" y="14216"/>
                  </a:lnTo>
                  <a:lnTo>
                    <a:pt x="466267" y="14216"/>
                  </a:lnTo>
                  <a:lnTo>
                    <a:pt x="467103" y="14216"/>
                  </a:lnTo>
                  <a:lnTo>
                    <a:pt x="467938" y="14216"/>
                  </a:lnTo>
                  <a:lnTo>
                    <a:pt x="468774" y="14216"/>
                  </a:lnTo>
                  <a:lnTo>
                    <a:pt x="469610" y="14216"/>
                  </a:lnTo>
                  <a:lnTo>
                    <a:pt x="470445" y="14216"/>
                  </a:lnTo>
                  <a:lnTo>
                    <a:pt x="471281" y="14216"/>
                  </a:lnTo>
                  <a:lnTo>
                    <a:pt x="472116" y="14216"/>
                  </a:lnTo>
                  <a:lnTo>
                    <a:pt x="472952" y="14216"/>
                  </a:lnTo>
                  <a:lnTo>
                    <a:pt x="473788" y="14216"/>
                  </a:lnTo>
                  <a:lnTo>
                    <a:pt x="474623" y="14216"/>
                  </a:lnTo>
                  <a:lnTo>
                    <a:pt x="475459" y="14216"/>
                  </a:lnTo>
                  <a:lnTo>
                    <a:pt x="476295" y="14216"/>
                  </a:lnTo>
                  <a:lnTo>
                    <a:pt x="477130" y="14216"/>
                  </a:lnTo>
                  <a:lnTo>
                    <a:pt x="477966" y="14216"/>
                  </a:lnTo>
                  <a:lnTo>
                    <a:pt x="478801" y="17116"/>
                  </a:lnTo>
                  <a:lnTo>
                    <a:pt x="479637" y="17116"/>
                  </a:lnTo>
                  <a:lnTo>
                    <a:pt x="480473" y="17116"/>
                  </a:lnTo>
                  <a:lnTo>
                    <a:pt x="481308" y="17116"/>
                  </a:lnTo>
                  <a:lnTo>
                    <a:pt x="482144" y="17116"/>
                  </a:lnTo>
                  <a:lnTo>
                    <a:pt x="482979" y="17116"/>
                  </a:lnTo>
                  <a:lnTo>
                    <a:pt x="483815" y="17116"/>
                  </a:lnTo>
                  <a:lnTo>
                    <a:pt x="484651" y="17116"/>
                  </a:lnTo>
                  <a:lnTo>
                    <a:pt x="485486" y="17116"/>
                  </a:lnTo>
                  <a:lnTo>
                    <a:pt x="487993" y="17116"/>
                  </a:lnTo>
                  <a:lnTo>
                    <a:pt x="488829" y="17116"/>
                  </a:lnTo>
                  <a:lnTo>
                    <a:pt x="489664" y="17116"/>
                  </a:lnTo>
                  <a:lnTo>
                    <a:pt x="491335" y="17116"/>
                  </a:lnTo>
                  <a:lnTo>
                    <a:pt x="492171" y="17116"/>
                  </a:lnTo>
                  <a:lnTo>
                    <a:pt x="493007" y="17116"/>
                  </a:lnTo>
                  <a:lnTo>
                    <a:pt x="493842" y="17116"/>
                  </a:lnTo>
                  <a:lnTo>
                    <a:pt x="495513" y="17116"/>
                  </a:lnTo>
                  <a:lnTo>
                    <a:pt x="496349" y="17116"/>
                  </a:lnTo>
                  <a:lnTo>
                    <a:pt x="497185" y="17116"/>
                  </a:lnTo>
                  <a:lnTo>
                    <a:pt x="498020" y="17116"/>
                  </a:lnTo>
                  <a:lnTo>
                    <a:pt x="498856" y="17116"/>
                  </a:lnTo>
                  <a:lnTo>
                    <a:pt x="502198" y="17116"/>
                  </a:lnTo>
                  <a:lnTo>
                    <a:pt x="503034" y="17116"/>
                  </a:lnTo>
                  <a:lnTo>
                    <a:pt x="503869" y="17116"/>
                  </a:lnTo>
                  <a:lnTo>
                    <a:pt x="505541" y="17116"/>
                  </a:lnTo>
                  <a:lnTo>
                    <a:pt x="508048" y="17116"/>
                  </a:lnTo>
                  <a:lnTo>
                    <a:pt x="508883" y="17116"/>
                  </a:lnTo>
                  <a:lnTo>
                    <a:pt x="509719" y="17116"/>
                  </a:lnTo>
                  <a:lnTo>
                    <a:pt x="510554" y="17116"/>
                  </a:lnTo>
                  <a:lnTo>
                    <a:pt x="511390" y="17116"/>
                  </a:lnTo>
                  <a:lnTo>
                    <a:pt x="513061" y="17116"/>
                  </a:lnTo>
                  <a:lnTo>
                    <a:pt x="513897" y="17116"/>
                  </a:lnTo>
                  <a:lnTo>
                    <a:pt x="514732" y="17116"/>
                  </a:lnTo>
                  <a:lnTo>
                    <a:pt x="515568" y="17116"/>
                  </a:lnTo>
                  <a:lnTo>
                    <a:pt x="517239" y="17116"/>
                  </a:lnTo>
                  <a:lnTo>
                    <a:pt x="518075" y="17116"/>
                  </a:lnTo>
                  <a:lnTo>
                    <a:pt x="518910" y="17116"/>
                  </a:lnTo>
                  <a:lnTo>
                    <a:pt x="519746" y="17116"/>
                  </a:lnTo>
                  <a:lnTo>
                    <a:pt x="520582" y="17116"/>
                  </a:lnTo>
                  <a:lnTo>
                    <a:pt x="521417" y="17116"/>
                  </a:lnTo>
                  <a:lnTo>
                    <a:pt x="522253" y="17116"/>
                  </a:lnTo>
                  <a:lnTo>
                    <a:pt x="523088" y="17116"/>
                  </a:lnTo>
                  <a:lnTo>
                    <a:pt x="523924" y="17116"/>
                  </a:lnTo>
                  <a:lnTo>
                    <a:pt x="524760" y="17116"/>
                  </a:lnTo>
                  <a:lnTo>
                    <a:pt x="525595" y="17116"/>
                  </a:lnTo>
                  <a:lnTo>
                    <a:pt x="526431" y="17116"/>
                  </a:lnTo>
                  <a:lnTo>
                    <a:pt x="527266" y="17116"/>
                  </a:lnTo>
                  <a:lnTo>
                    <a:pt x="528102" y="17116"/>
                  </a:lnTo>
                  <a:lnTo>
                    <a:pt x="528938" y="17116"/>
                  </a:lnTo>
                  <a:lnTo>
                    <a:pt x="529773" y="17116"/>
                  </a:lnTo>
                  <a:lnTo>
                    <a:pt x="530609" y="17116"/>
                  </a:lnTo>
                  <a:lnTo>
                    <a:pt x="531444" y="17116"/>
                  </a:lnTo>
                  <a:lnTo>
                    <a:pt x="532280" y="17116"/>
                  </a:lnTo>
                  <a:lnTo>
                    <a:pt x="533116" y="17116"/>
                  </a:lnTo>
                  <a:lnTo>
                    <a:pt x="533951" y="17116"/>
                  </a:lnTo>
                  <a:lnTo>
                    <a:pt x="535622" y="17116"/>
                  </a:lnTo>
                  <a:lnTo>
                    <a:pt x="537294" y="17116"/>
                  </a:lnTo>
                  <a:lnTo>
                    <a:pt x="538129" y="17116"/>
                  </a:lnTo>
                  <a:lnTo>
                    <a:pt x="538965" y="17116"/>
                  </a:lnTo>
                  <a:lnTo>
                    <a:pt x="539801" y="17116"/>
                  </a:lnTo>
                  <a:lnTo>
                    <a:pt x="540636" y="17116"/>
                  </a:lnTo>
                  <a:lnTo>
                    <a:pt x="541472" y="17116"/>
                  </a:lnTo>
                  <a:lnTo>
                    <a:pt x="542307" y="17116"/>
                  </a:lnTo>
                  <a:lnTo>
                    <a:pt x="543143" y="17116"/>
                  </a:lnTo>
                  <a:lnTo>
                    <a:pt x="543979" y="17116"/>
                  </a:lnTo>
                  <a:lnTo>
                    <a:pt x="544814" y="17116"/>
                  </a:lnTo>
                  <a:lnTo>
                    <a:pt x="545650" y="17116"/>
                  </a:lnTo>
                  <a:lnTo>
                    <a:pt x="546485" y="17116"/>
                  </a:lnTo>
                  <a:lnTo>
                    <a:pt x="547321" y="17116"/>
                  </a:lnTo>
                  <a:lnTo>
                    <a:pt x="548157" y="17116"/>
                  </a:lnTo>
                  <a:lnTo>
                    <a:pt x="548992" y="17116"/>
                  </a:lnTo>
                  <a:lnTo>
                    <a:pt x="549828" y="17116"/>
                  </a:lnTo>
                  <a:lnTo>
                    <a:pt x="550663" y="17116"/>
                  </a:lnTo>
                  <a:lnTo>
                    <a:pt x="551499" y="17116"/>
                  </a:lnTo>
                  <a:lnTo>
                    <a:pt x="552335" y="17116"/>
                  </a:lnTo>
                  <a:lnTo>
                    <a:pt x="553170" y="17116"/>
                  </a:lnTo>
                  <a:lnTo>
                    <a:pt x="554006" y="17116"/>
                  </a:lnTo>
                  <a:lnTo>
                    <a:pt x="554841" y="17116"/>
                  </a:lnTo>
                  <a:lnTo>
                    <a:pt x="555677" y="17116"/>
                  </a:lnTo>
                  <a:lnTo>
                    <a:pt x="556513" y="17116"/>
                  </a:lnTo>
                  <a:lnTo>
                    <a:pt x="557348" y="17116"/>
                  </a:lnTo>
                  <a:lnTo>
                    <a:pt x="558184" y="17116"/>
                  </a:lnTo>
                  <a:lnTo>
                    <a:pt x="560691" y="17116"/>
                  </a:lnTo>
                  <a:lnTo>
                    <a:pt x="562362" y="17116"/>
                  </a:lnTo>
                  <a:lnTo>
                    <a:pt x="563197" y="17116"/>
                  </a:lnTo>
                  <a:lnTo>
                    <a:pt x="564033" y="17116"/>
                  </a:lnTo>
                  <a:lnTo>
                    <a:pt x="564869" y="17116"/>
                  </a:lnTo>
                  <a:lnTo>
                    <a:pt x="565704" y="17116"/>
                  </a:lnTo>
                  <a:lnTo>
                    <a:pt x="567375" y="17116"/>
                  </a:lnTo>
                  <a:lnTo>
                    <a:pt x="569047" y="17116"/>
                  </a:lnTo>
                  <a:lnTo>
                    <a:pt x="569882" y="17116"/>
                  </a:lnTo>
                  <a:lnTo>
                    <a:pt x="570718" y="17116"/>
                  </a:lnTo>
                  <a:lnTo>
                    <a:pt x="571554" y="17116"/>
                  </a:lnTo>
                  <a:lnTo>
                    <a:pt x="572389" y="17116"/>
                  </a:lnTo>
                  <a:lnTo>
                    <a:pt x="573225" y="17116"/>
                  </a:lnTo>
                  <a:lnTo>
                    <a:pt x="574060" y="17116"/>
                  </a:lnTo>
                  <a:lnTo>
                    <a:pt x="575732" y="17116"/>
                  </a:lnTo>
                  <a:lnTo>
                    <a:pt x="576567" y="17116"/>
                  </a:lnTo>
                  <a:lnTo>
                    <a:pt x="577403" y="17116"/>
                  </a:lnTo>
                  <a:lnTo>
                    <a:pt x="578238" y="17116"/>
                  </a:lnTo>
                  <a:lnTo>
                    <a:pt x="579074" y="17116"/>
                  </a:lnTo>
                  <a:lnTo>
                    <a:pt x="579910" y="17116"/>
                  </a:lnTo>
                  <a:lnTo>
                    <a:pt x="580745" y="17116"/>
                  </a:lnTo>
                  <a:lnTo>
                    <a:pt x="581581" y="17116"/>
                  </a:lnTo>
                  <a:lnTo>
                    <a:pt x="582416" y="17116"/>
                  </a:lnTo>
                  <a:lnTo>
                    <a:pt x="584088" y="17116"/>
                  </a:lnTo>
                  <a:lnTo>
                    <a:pt x="584923" y="17116"/>
                  </a:lnTo>
                  <a:lnTo>
                    <a:pt x="585759" y="17116"/>
                  </a:lnTo>
                  <a:lnTo>
                    <a:pt x="586594" y="17116"/>
                  </a:lnTo>
                  <a:lnTo>
                    <a:pt x="587430" y="17116"/>
                  </a:lnTo>
                  <a:lnTo>
                    <a:pt x="588266" y="17116"/>
                  </a:lnTo>
                  <a:lnTo>
                    <a:pt x="589101" y="17116"/>
                  </a:lnTo>
                  <a:lnTo>
                    <a:pt x="589937" y="17116"/>
                  </a:lnTo>
                  <a:lnTo>
                    <a:pt x="590772" y="17116"/>
                  </a:lnTo>
                  <a:lnTo>
                    <a:pt x="591608" y="17116"/>
                  </a:lnTo>
                  <a:lnTo>
                    <a:pt x="593279" y="17116"/>
                  </a:lnTo>
                  <a:lnTo>
                    <a:pt x="594115" y="17116"/>
                  </a:lnTo>
                  <a:lnTo>
                    <a:pt x="594950" y="17116"/>
                  </a:lnTo>
                  <a:lnTo>
                    <a:pt x="595786" y="17116"/>
                  </a:lnTo>
                  <a:lnTo>
                    <a:pt x="596622" y="17116"/>
                  </a:lnTo>
                  <a:lnTo>
                    <a:pt x="597457" y="17116"/>
                  </a:lnTo>
                  <a:lnTo>
                    <a:pt x="598293" y="17116"/>
                  </a:lnTo>
                  <a:lnTo>
                    <a:pt x="599128" y="17116"/>
                  </a:lnTo>
                  <a:lnTo>
                    <a:pt x="599964" y="17116"/>
                  </a:lnTo>
                  <a:lnTo>
                    <a:pt x="600800" y="17116"/>
                  </a:lnTo>
                  <a:lnTo>
                    <a:pt x="601635" y="17116"/>
                  </a:lnTo>
                  <a:lnTo>
                    <a:pt x="602471" y="17116"/>
                  </a:lnTo>
                  <a:lnTo>
                    <a:pt x="603307" y="20330"/>
                  </a:lnTo>
                  <a:lnTo>
                    <a:pt x="604142" y="20330"/>
                  </a:lnTo>
                  <a:lnTo>
                    <a:pt x="604978" y="20330"/>
                  </a:lnTo>
                  <a:lnTo>
                    <a:pt x="605813" y="20330"/>
                  </a:lnTo>
                  <a:lnTo>
                    <a:pt x="606649" y="20330"/>
                  </a:lnTo>
                  <a:lnTo>
                    <a:pt x="607485" y="20330"/>
                  </a:lnTo>
                  <a:lnTo>
                    <a:pt x="608320" y="20330"/>
                  </a:lnTo>
                  <a:lnTo>
                    <a:pt x="609156" y="20330"/>
                  </a:lnTo>
                  <a:lnTo>
                    <a:pt x="609991" y="20330"/>
                  </a:lnTo>
                  <a:lnTo>
                    <a:pt x="610827" y="20330"/>
                  </a:lnTo>
                  <a:lnTo>
                    <a:pt x="611663" y="20330"/>
                  </a:lnTo>
                  <a:lnTo>
                    <a:pt x="612498" y="20330"/>
                  </a:lnTo>
                  <a:lnTo>
                    <a:pt x="613334" y="20330"/>
                  </a:lnTo>
                  <a:lnTo>
                    <a:pt x="614169" y="20330"/>
                  </a:lnTo>
                  <a:lnTo>
                    <a:pt x="615005" y="20330"/>
                  </a:lnTo>
                  <a:lnTo>
                    <a:pt x="615841" y="20330"/>
                  </a:lnTo>
                  <a:lnTo>
                    <a:pt x="616676" y="20330"/>
                  </a:lnTo>
                  <a:lnTo>
                    <a:pt x="617512" y="20330"/>
                  </a:lnTo>
                  <a:lnTo>
                    <a:pt x="618347" y="20330"/>
                  </a:lnTo>
                  <a:lnTo>
                    <a:pt x="620019" y="20330"/>
                  </a:lnTo>
                  <a:lnTo>
                    <a:pt x="620854" y="20330"/>
                  </a:lnTo>
                  <a:lnTo>
                    <a:pt x="621690" y="20330"/>
                  </a:lnTo>
                  <a:lnTo>
                    <a:pt x="622525" y="20330"/>
                  </a:lnTo>
                  <a:lnTo>
                    <a:pt x="623361" y="20330"/>
                  </a:lnTo>
                  <a:lnTo>
                    <a:pt x="624197" y="20330"/>
                  </a:lnTo>
                  <a:lnTo>
                    <a:pt x="625032" y="20330"/>
                  </a:lnTo>
                  <a:lnTo>
                    <a:pt x="625868" y="20330"/>
                  </a:lnTo>
                  <a:lnTo>
                    <a:pt x="626703" y="20330"/>
                  </a:lnTo>
                  <a:lnTo>
                    <a:pt x="627539" y="20330"/>
                  </a:lnTo>
                  <a:lnTo>
                    <a:pt x="628375" y="20330"/>
                  </a:lnTo>
                  <a:lnTo>
                    <a:pt x="629210" y="20330"/>
                  </a:lnTo>
                  <a:lnTo>
                    <a:pt x="630046" y="20330"/>
                  </a:lnTo>
                  <a:lnTo>
                    <a:pt x="630881" y="20330"/>
                  </a:lnTo>
                  <a:lnTo>
                    <a:pt x="631717" y="20330"/>
                  </a:lnTo>
                  <a:lnTo>
                    <a:pt x="632553" y="20330"/>
                  </a:lnTo>
                  <a:lnTo>
                    <a:pt x="633388" y="20330"/>
                  </a:lnTo>
                  <a:lnTo>
                    <a:pt x="635060" y="20330"/>
                  </a:lnTo>
                  <a:lnTo>
                    <a:pt x="636731" y="20330"/>
                  </a:lnTo>
                  <a:lnTo>
                    <a:pt x="637566" y="20330"/>
                  </a:lnTo>
                  <a:lnTo>
                    <a:pt x="638402" y="20330"/>
                  </a:lnTo>
                  <a:lnTo>
                    <a:pt x="639238" y="20330"/>
                  </a:lnTo>
                  <a:lnTo>
                    <a:pt x="640073" y="20330"/>
                  </a:lnTo>
                  <a:lnTo>
                    <a:pt x="642580" y="20330"/>
                  </a:lnTo>
                  <a:lnTo>
                    <a:pt x="644251" y="20330"/>
                  </a:lnTo>
                  <a:lnTo>
                    <a:pt x="645087" y="20330"/>
                  </a:lnTo>
                  <a:lnTo>
                    <a:pt x="645922" y="20330"/>
                  </a:lnTo>
                  <a:lnTo>
                    <a:pt x="646758" y="20330"/>
                  </a:lnTo>
                  <a:lnTo>
                    <a:pt x="647594" y="20330"/>
                  </a:lnTo>
                  <a:lnTo>
                    <a:pt x="648429" y="20330"/>
                  </a:lnTo>
                  <a:lnTo>
                    <a:pt x="649265" y="20330"/>
                  </a:lnTo>
                  <a:lnTo>
                    <a:pt x="650100" y="20330"/>
                  </a:lnTo>
                  <a:lnTo>
                    <a:pt x="650936" y="20330"/>
                  </a:lnTo>
                  <a:lnTo>
                    <a:pt x="651772" y="20330"/>
                  </a:lnTo>
                  <a:lnTo>
                    <a:pt x="653443" y="20330"/>
                  </a:lnTo>
                  <a:lnTo>
                    <a:pt x="654278" y="20330"/>
                  </a:lnTo>
                  <a:lnTo>
                    <a:pt x="655114" y="20330"/>
                  </a:lnTo>
                  <a:lnTo>
                    <a:pt x="655950" y="20330"/>
                  </a:lnTo>
                  <a:lnTo>
                    <a:pt x="656785" y="20330"/>
                  </a:lnTo>
                  <a:lnTo>
                    <a:pt x="657621" y="20330"/>
                  </a:lnTo>
                  <a:lnTo>
                    <a:pt x="658456" y="20330"/>
                  </a:lnTo>
                  <a:lnTo>
                    <a:pt x="659292" y="20330"/>
                  </a:lnTo>
                  <a:lnTo>
                    <a:pt x="660963" y="20330"/>
                  </a:lnTo>
                  <a:lnTo>
                    <a:pt x="661799" y="20330"/>
                  </a:lnTo>
                  <a:lnTo>
                    <a:pt x="662634" y="20330"/>
                  </a:lnTo>
                  <a:lnTo>
                    <a:pt x="663470" y="20330"/>
                  </a:lnTo>
                  <a:lnTo>
                    <a:pt x="664306" y="20330"/>
                  </a:lnTo>
                  <a:lnTo>
                    <a:pt x="665141" y="20330"/>
                  </a:lnTo>
                  <a:lnTo>
                    <a:pt x="665977" y="20330"/>
                  </a:lnTo>
                  <a:lnTo>
                    <a:pt x="666813" y="20330"/>
                  </a:lnTo>
                  <a:lnTo>
                    <a:pt x="667648" y="20330"/>
                  </a:lnTo>
                  <a:lnTo>
                    <a:pt x="668484" y="20330"/>
                  </a:lnTo>
                  <a:lnTo>
                    <a:pt x="670155" y="20330"/>
                  </a:lnTo>
                  <a:lnTo>
                    <a:pt x="671826" y="20330"/>
                  </a:lnTo>
                  <a:lnTo>
                    <a:pt x="672662" y="20330"/>
                  </a:lnTo>
                  <a:lnTo>
                    <a:pt x="673497" y="20330"/>
                  </a:lnTo>
                  <a:lnTo>
                    <a:pt x="674333" y="20330"/>
                  </a:lnTo>
                  <a:lnTo>
                    <a:pt x="676004" y="20330"/>
                  </a:lnTo>
                  <a:lnTo>
                    <a:pt x="676840" y="20330"/>
                  </a:lnTo>
                  <a:lnTo>
                    <a:pt x="677675" y="20330"/>
                  </a:lnTo>
                  <a:lnTo>
                    <a:pt x="679347" y="20330"/>
                  </a:lnTo>
                  <a:lnTo>
                    <a:pt x="680182" y="20330"/>
                  </a:lnTo>
                  <a:lnTo>
                    <a:pt x="681018" y="20330"/>
                  </a:lnTo>
                  <a:lnTo>
                    <a:pt x="681853" y="20330"/>
                  </a:lnTo>
                  <a:lnTo>
                    <a:pt x="683525" y="20330"/>
                  </a:lnTo>
                  <a:lnTo>
                    <a:pt x="684360" y="20330"/>
                  </a:lnTo>
                  <a:lnTo>
                    <a:pt x="685196" y="20330"/>
                  </a:lnTo>
                  <a:lnTo>
                    <a:pt x="686867" y="20330"/>
                  </a:lnTo>
                  <a:lnTo>
                    <a:pt x="687703" y="20330"/>
                  </a:lnTo>
                  <a:lnTo>
                    <a:pt x="689374" y="20330"/>
                  </a:lnTo>
                  <a:lnTo>
                    <a:pt x="691881" y="20330"/>
                  </a:lnTo>
                  <a:lnTo>
                    <a:pt x="692716" y="20330"/>
                  </a:lnTo>
                  <a:lnTo>
                    <a:pt x="693552" y="20330"/>
                  </a:lnTo>
                  <a:lnTo>
                    <a:pt x="694388" y="20330"/>
                  </a:lnTo>
                  <a:lnTo>
                    <a:pt x="695223" y="20330"/>
                  </a:lnTo>
                  <a:lnTo>
                    <a:pt x="696059" y="20330"/>
                  </a:lnTo>
                  <a:lnTo>
                    <a:pt x="696894" y="20330"/>
                  </a:lnTo>
                  <a:lnTo>
                    <a:pt x="697730" y="20330"/>
                  </a:lnTo>
                  <a:lnTo>
                    <a:pt x="700237" y="20330"/>
                  </a:lnTo>
                  <a:lnTo>
                    <a:pt x="701072" y="20330"/>
                  </a:lnTo>
                  <a:lnTo>
                    <a:pt x="701908" y="20330"/>
                  </a:lnTo>
                  <a:lnTo>
                    <a:pt x="703579" y="20330"/>
                  </a:lnTo>
                  <a:lnTo>
                    <a:pt x="704415" y="20330"/>
                  </a:lnTo>
                  <a:lnTo>
                    <a:pt x="706922" y="20330"/>
                  </a:lnTo>
                  <a:lnTo>
                    <a:pt x="707757" y="20330"/>
                  </a:lnTo>
                  <a:lnTo>
                    <a:pt x="708593" y="20330"/>
                  </a:lnTo>
                  <a:lnTo>
                    <a:pt x="709428" y="20330"/>
                  </a:lnTo>
                  <a:lnTo>
                    <a:pt x="710264" y="20330"/>
                  </a:lnTo>
                  <a:lnTo>
                    <a:pt x="711100" y="20330"/>
                  </a:lnTo>
                  <a:lnTo>
                    <a:pt x="712771" y="20330"/>
                  </a:lnTo>
                  <a:lnTo>
                    <a:pt x="713606" y="20330"/>
                  </a:lnTo>
                  <a:lnTo>
                    <a:pt x="714442" y="20330"/>
                  </a:lnTo>
                  <a:lnTo>
                    <a:pt x="716113" y="20330"/>
                  </a:lnTo>
                  <a:lnTo>
                    <a:pt x="716949" y="20330"/>
                  </a:lnTo>
                  <a:lnTo>
                    <a:pt x="717784" y="20330"/>
                  </a:lnTo>
                  <a:lnTo>
                    <a:pt x="719456" y="20330"/>
                  </a:lnTo>
                  <a:lnTo>
                    <a:pt x="720291" y="20330"/>
                  </a:lnTo>
                  <a:lnTo>
                    <a:pt x="721127" y="20330"/>
                  </a:lnTo>
                  <a:lnTo>
                    <a:pt x="724469" y="20330"/>
                  </a:lnTo>
                  <a:lnTo>
                    <a:pt x="725305" y="20330"/>
                  </a:lnTo>
                  <a:lnTo>
                    <a:pt x="726141" y="20330"/>
                  </a:lnTo>
                  <a:lnTo>
                    <a:pt x="726976" y="20330"/>
                  </a:lnTo>
                  <a:lnTo>
                    <a:pt x="727812" y="20330"/>
                  </a:lnTo>
                  <a:lnTo>
                    <a:pt x="728647" y="20330"/>
                  </a:lnTo>
                  <a:lnTo>
                    <a:pt x="730319" y="20330"/>
                  </a:lnTo>
                  <a:lnTo>
                    <a:pt x="731154" y="20330"/>
                  </a:lnTo>
                  <a:lnTo>
                    <a:pt x="731990" y="20330"/>
                  </a:lnTo>
                  <a:lnTo>
                    <a:pt x="732825" y="20330"/>
                  </a:lnTo>
                  <a:lnTo>
                    <a:pt x="735332" y="20330"/>
                  </a:lnTo>
                  <a:lnTo>
                    <a:pt x="736168" y="20330"/>
                  </a:lnTo>
                  <a:lnTo>
                    <a:pt x="737003" y="20330"/>
                  </a:lnTo>
                  <a:lnTo>
                    <a:pt x="738675" y="20330"/>
                  </a:lnTo>
                  <a:lnTo>
                    <a:pt x="739510" y="20330"/>
                  </a:lnTo>
                  <a:lnTo>
                    <a:pt x="741181" y="20330"/>
                  </a:lnTo>
                  <a:lnTo>
                    <a:pt x="742853" y="20330"/>
                  </a:lnTo>
                  <a:lnTo>
                    <a:pt x="743688" y="20330"/>
                  </a:lnTo>
                  <a:lnTo>
                    <a:pt x="744524" y="20330"/>
                  </a:lnTo>
                  <a:lnTo>
                    <a:pt x="745359" y="20330"/>
                  </a:lnTo>
                  <a:lnTo>
                    <a:pt x="748702" y="23920"/>
                  </a:lnTo>
                  <a:lnTo>
                    <a:pt x="749537" y="23920"/>
                  </a:lnTo>
                  <a:lnTo>
                    <a:pt x="750373" y="23920"/>
                  </a:lnTo>
                  <a:lnTo>
                    <a:pt x="751209" y="23920"/>
                  </a:lnTo>
                  <a:lnTo>
                    <a:pt x="752044" y="23920"/>
                  </a:lnTo>
                  <a:lnTo>
                    <a:pt x="752880" y="23920"/>
                  </a:lnTo>
                  <a:lnTo>
                    <a:pt x="754551" y="23920"/>
                  </a:lnTo>
                  <a:lnTo>
                    <a:pt x="755387" y="23920"/>
                  </a:lnTo>
                  <a:lnTo>
                    <a:pt x="756222" y="23920"/>
                  </a:lnTo>
                  <a:lnTo>
                    <a:pt x="757894" y="23920"/>
                  </a:lnTo>
                  <a:lnTo>
                    <a:pt x="759565" y="23920"/>
                  </a:lnTo>
                  <a:lnTo>
                    <a:pt x="760400" y="23920"/>
                  </a:lnTo>
                  <a:lnTo>
                    <a:pt x="761236" y="23920"/>
                  </a:lnTo>
                  <a:lnTo>
                    <a:pt x="762072" y="23920"/>
                  </a:lnTo>
                  <a:lnTo>
                    <a:pt x="762907" y="23920"/>
                  </a:lnTo>
                  <a:lnTo>
                    <a:pt x="763743" y="23920"/>
                  </a:lnTo>
                  <a:lnTo>
                    <a:pt x="764578" y="23920"/>
                  </a:lnTo>
                  <a:lnTo>
                    <a:pt x="765414" y="23920"/>
                  </a:lnTo>
                  <a:lnTo>
                    <a:pt x="766250" y="23920"/>
                  </a:lnTo>
                  <a:lnTo>
                    <a:pt x="767085" y="23920"/>
                  </a:lnTo>
                  <a:lnTo>
                    <a:pt x="767921" y="23920"/>
                  </a:lnTo>
                  <a:lnTo>
                    <a:pt x="768756" y="23920"/>
                  </a:lnTo>
                  <a:lnTo>
                    <a:pt x="770428" y="23920"/>
                  </a:lnTo>
                  <a:lnTo>
                    <a:pt x="771263" y="23920"/>
                  </a:lnTo>
                  <a:lnTo>
                    <a:pt x="772099" y="23920"/>
                  </a:lnTo>
                  <a:lnTo>
                    <a:pt x="772934" y="23920"/>
                  </a:lnTo>
                  <a:lnTo>
                    <a:pt x="773770" y="23920"/>
                  </a:lnTo>
                  <a:lnTo>
                    <a:pt x="774606" y="23920"/>
                  </a:lnTo>
                  <a:lnTo>
                    <a:pt x="775441" y="23920"/>
                  </a:lnTo>
                  <a:lnTo>
                    <a:pt x="776277" y="23920"/>
                  </a:lnTo>
                  <a:lnTo>
                    <a:pt x="777112" y="23920"/>
                  </a:lnTo>
                  <a:lnTo>
                    <a:pt x="777948" y="23920"/>
                  </a:lnTo>
                  <a:lnTo>
                    <a:pt x="778784" y="23920"/>
                  </a:lnTo>
                  <a:lnTo>
                    <a:pt x="780455" y="23920"/>
                  </a:lnTo>
                  <a:lnTo>
                    <a:pt x="781290" y="23920"/>
                  </a:lnTo>
                  <a:lnTo>
                    <a:pt x="783797" y="23920"/>
                  </a:lnTo>
                  <a:lnTo>
                    <a:pt x="784633" y="23920"/>
                  </a:lnTo>
                  <a:lnTo>
                    <a:pt x="785468" y="23920"/>
                  </a:lnTo>
                  <a:lnTo>
                    <a:pt x="786304" y="23920"/>
                  </a:lnTo>
                  <a:lnTo>
                    <a:pt x="787140" y="23920"/>
                  </a:lnTo>
                  <a:lnTo>
                    <a:pt x="787975" y="23920"/>
                  </a:lnTo>
                  <a:lnTo>
                    <a:pt x="788811" y="23920"/>
                  </a:lnTo>
                  <a:lnTo>
                    <a:pt x="789647" y="23920"/>
                  </a:lnTo>
                  <a:lnTo>
                    <a:pt x="790482" y="23920"/>
                  </a:lnTo>
                  <a:lnTo>
                    <a:pt x="791318" y="23920"/>
                  </a:lnTo>
                  <a:lnTo>
                    <a:pt x="792153" y="23920"/>
                  </a:lnTo>
                  <a:lnTo>
                    <a:pt x="792989" y="23920"/>
                  </a:lnTo>
                  <a:lnTo>
                    <a:pt x="793825" y="23920"/>
                  </a:lnTo>
                  <a:lnTo>
                    <a:pt x="794660" y="23920"/>
                  </a:lnTo>
                  <a:lnTo>
                    <a:pt x="795496" y="23920"/>
                  </a:lnTo>
                  <a:lnTo>
                    <a:pt x="796331" y="23920"/>
                  </a:lnTo>
                  <a:lnTo>
                    <a:pt x="797167" y="23920"/>
                  </a:lnTo>
                  <a:lnTo>
                    <a:pt x="798003" y="23920"/>
                  </a:lnTo>
                  <a:lnTo>
                    <a:pt x="799674" y="23920"/>
                  </a:lnTo>
                  <a:lnTo>
                    <a:pt x="800509" y="23920"/>
                  </a:lnTo>
                  <a:lnTo>
                    <a:pt x="801345" y="23920"/>
                  </a:lnTo>
                  <a:lnTo>
                    <a:pt x="802181" y="23920"/>
                  </a:lnTo>
                  <a:lnTo>
                    <a:pt x="803016" y="23920"/>
                  </a:lnTo>
                  <a:lnTo>
                    <a:pt x="803852" y="23920"/>
                  </a:lnTo>
                  <a:lnTo>
                    <a:pt x="804687" y="23920"/>
                  </a:lnTo>
                  <a:lnTo>
                    <a:pt x="805523" y="23920"/>
                  </a:lnTo>
                  <a:lnTo>
                    <a:pt x="806359" y="23920"/>
                  </a:lnTo>
                  <a:lnTo>
                    <a:pt x="807194" y="23920"/>
                  </a:lnTo>
                  <a:lnTo>
                    <a:pt x="808865" y="23920"/>
                  </a:lnTo>
                  <a:lnTo>
                    <a:pt x="809701" y="23920"/>
                  </a:lnTo>
                  <a:lnTo>
                    <a:pt x="810537" y="23920"/>
                  </a:lnTo>
                  <a:lnTo>
                    <a:pt x="811372" y="23920"/>
                  </a:lnTo>
                  <a:lnTo>
                    <a:pt x="812208" y="23920"/>
                  </a:lnTo>
                  <a:lnTo>
                    <a:pt x="813043" y="23920"/>
                  </a:lnTo>
                  <a:lnTo>
                    <a:pt x="815550" y="23920"/>
                  </a:lnTo>
                  <a:lnTo>
                    <a:pt x="816386" y="23920"/>
                  </a:lnTo>
                  <a:lnTo>
                    <a:pt x="817221" y="23920"/>
                  </a:lnTo>
                  <a:lnTo>
                    <a:pt x="818057" y="23920"/>
                  </a:lnTo>
                  <a:lnTo>
                    <a:pt x="818893" y="23920"/>
                  </a:lnTo>
                  <a:lnTo>
                    <a:pt x="819728" y="23920"/>
                  </a:lnTo>
                  <a:lnTo>
                    <a:pt x="820564" y="23920"/>
                  </a:lnTo>
                  <a:lnTo>
                    <a:pt x="822235" y="23920"/>
                  </a:lnTo>
                  <a:lnTo>
                    <a:pt x="823071" y="23920"/>
                  </a:lnTo>
                  <a:lnTo>
                    <a:pt x="823906" y="23920"/>
                  </a:lnTo>
                  <a:lnTo>
                    <a:pt x="824742" y="23920"/>
                  </a:lnTo>
                  <a:lnTo>
                    <a:pt x="825578" y="23920"/>
                  </a:lnTo>
                  <a:lnTo>
                    <a:pt x="826413" y="23920"/>
                  </a:lnTo>
                  <a:lnTo>
                    <a:pt x="827249" y="23920"/>
                  </a:lnTo>
                  <a:lnTo>
                    <a:pt x="828084" y="27813"/>
                  </a:lnTo>
                  <a:lnTo>
                    <a:pt x="828920" y="27813"/>
                  </a:lnTo>
                  <a:lnTo>
                    <a:pt x="830591" y="27813"/>
                  </a:lnTo>
                  <a:lnTo>
                    <a:pt x="831427" y="27813"/>
                  </a:lnTo>
                  <a:lnTo>
                    <a:pt x="832262" y="27813"/>
                  </a:lnTo>
                  <a:lnTo>
                    <a:pt x="833098" y="27813"/>
                  </a:lnTo>
                  <a:lnTo>
                    <a:pt x="834769" y="27813"/>
                  </a:lnTo>
                  <a:lnTo>
                    <a:pt x="836440" y="27813"/>
                  </a:lnTo>
                  <a:lnTo>
                    <a:pt x="837276" y="27813"/>
                  </a:lnTo>
                  <a:lnTo>
                    <a:pt x="838112" y="27813"/>
                  </a:lnTo>
                  <a:lnTo>
                    <a:pt x="840618" y="27813"/>
                  </a:lnTo>
                  <a:lnTo>
                    <a:pt x="841454" y="27813"/>
                  </a:lnTo>
                  <a:lnTo>
                    <a:pt x="842290" y="27813"/>
                  </a:lnTo>
                  <a:lnTo>
                    <a:pt x="843125" y="27813"/>
                  </a:lnTo>
                  <a:lnTo>
                    <a:pt x="843961" y="27813"/>
                  </a:lnTo>
                  <a:lnTo>
                    <a:pt x="844796" y="27813"/>
                  </a:lnTo>
                  <a:lnTo>
                    <a:pt x="845632" y="27813"/>
                  </a:lnTo>
                  <a:lnTo>
                    <a:pt x="847303" y="27813"/>
                  </a:lnTo>
                  <a:lnTo>
                    <a:pt x="848139" y="27813"/>
                  </a:lnTo>
                  <a:lnTo>
                    <a:pt x="848974" y="27813"/>
                  </a:lnTo>
                  <a:lnTo>
                    <a:pt x="849810" y="27813"/>
                  </a:lnTo>
                  <a:lnTo>
                    <a:pt x="850646" y="27813"/>
                  </a:lnTo>
                  <a:lnTo>
                    <a:pt x="851481" y="31899"/>
                  </a:lnTo>
                  <a:lnTo>
                    <a:pt x="852317" y="31899"/>
                  </a:lnTo>
                  <a:lnTo>
                    <a:pt x="853988" y="31899"/>
                  </a:lnTo>
                  <a:lnTo>
                    <a:pt x="854824" y="31899"/>
                  </a:lnTo>
                  <a:lnTo>
                    <a:pt x="855659" y="31899"/>
                  </a:lnTo>
                  <a:lnTo>
                    <a:pt x="856495" y="31899"/>
                  </a:lnTo>
                  <a:lnTo>
                    <a:pt x="857331" y="31899"/>
                  </a:lnTo>
                  <a:lnTo>
                    <a:pt x="859002" y="31899"/>
                  </a:lnTo>
                  <a:lnTo>
                    <a:pt x="859837" y="31899"/>
                  </a:lnTo>
                  <a:lnTo>
                    <a:pt x="861509" y="31899"/>
                  </a:lnTo>
                  <a:lnTo>
                    <a:pt x="862344" y="31899"/>
                  </a:lnTo>
                  <a:lnTo>
                    <a:pt x="865687" y="31899"/>
                  </a:lnTo>
                  <a:lnTo>
                    <a:pt x="866522" y="31899"/>
                  </a:lnTo>
                  <a:lnTo>
                    <a:pt x="867358" y="31899"/>
                  </a:lnTo>
                  <a:lnTo>
                    <a:pt x="868193" y="31899"/>
                  </a:lnTo>
                  <a:lnTo>
                    <a:pt x="869865" y="31899"/>
                  </a:lnTo>
                  <a:lnTo>
                    <a:pt x="870700" y="31899"/>
                  </a:lnTo>
                  <a:lnTo>
                    <a:pt x="871536" y="31899"/>
                  </a:lnTo>
                  <a:lnTo>
                    <a:pt x="872371" y="31899"/>
                  </a:lnTo>
                  <a:lnTo>
                    <a:pt x="873207" y="31899"/>
                  </a:lnTo>
                  <a:lnTo>
                    <a:pt x="874043" y="31899"/>
                  </a:lnTo>
                  <a:lnTo>
                    <a:pt x="874878" y="31899"/>
                  </a:lnTo>
                  <a:lnTo>
                    <a:pt x="877385" y="31899"/>
                  </a:lnTo>
                  <a:lnTo>
                    <a:pt x="878221" y="31899"/>
                  </a:lnTo>
                  <a:lnTo>
                    <a:pt x="879056" y="31899"/>
                  </a:lnTo>
                  <a:lnTo>
                    <a:pt x="879892" y="31899"/>
                  </a:lnTo>
                  <a:lnTo>
                    <a:pt x="881563" y="31899"/>
                  </a:lnTo>
                  <a:lnTo>
                    <a:pt x="882399" y="31899"/>
                  </a:lnTo>
                  <a:lnTo>
                    <a:pt x="883234" y="31899"/>
                  </a:lnTo>
                  <a:lnTo>
                    <a:pt x="884070" y="31899"/>
                  </a:lnTo>
                  <a:lnTo>
                    <a:pt x="884906" y="31899"/>
                  </a:lnTo>
                  <a:lnTo>
                    <a:pt x="885741" y="31899"/>
                  </a:lnTo>
                  <a:lnTo>
                    <a:pt x="886577" y="31899"/>
                  </a:lnTo>
                  <a:lnTo>
                    <a:pt x="887412" y="31899"/>
                  </a:lnTo>
                  <a:lnTo>
                    <a:pt x="888248" y="31899"/>
                  </a:lnTo>
                  <a:lnTo>
                    <a:pt x="889084" y="31899"/>
                  </a:lnTo>
                  <a:lnTo>
                    <a:pt x="889919" y="31899"/>
                  </a:lnTo>
                  <a:lnTo>
                    <a:pt x="890755" y="31899"/>
                  </a:lnTo>
                  <a:lnTo>
                    <a:pt x="891590" y="31899"/>
                  </a:lnTo>
                  <a:lnTo>
                    <a:pt x="892426" y="31899"/>
                  </a:lnTo>
                  <a:lnTo>
                    <a:pt x="893262" y="31899"/>
                  </a:lnTo>
                  <a:lnTo>
                    <a:pt x="894097" y="31899"/>
                  </a:lnTo>
                  <a:lnTo>
                    <a:pt x="894933" y="31899"/>
                  </a:lnTo>
                  <a:lnTo>
                    <a:pt x="895768" y="31899"/>
                  </a:lnTo>
                  <a:lnTo>
                    <a:pt x="896604" y="31899"/>
                  </a:lnTo>
                  <a:lnTo>
                    <a:pt x="898275" y="31899"/>
                  </a:lnTo>
                  <a:lnTo>
                    <a:pt x="899111" y="31899"/>
                  </a:lnTo>
                  <a:lnTo>
                    <a:pt x="899946" y="31899"/>
                  </a:lnTo>
                  <a:lnTo>
                    <a:pt x="901618" y="31899"/>
                  </a:lnTo>
                  <a:lnTo>
                    <a:pt x="902453" y="31899"/>
                  </a:lnTo>
                  <a:lnTo>
                    <a:pt x="903289" y="31899"/>
                  </a:lnTo>
                  <a:lnTo>
                    <a:pt x="904124" y="36228"/>
                  </a:lnTo>
                  <a:lnTo>
                    <a:pt x="904960" y="36228"/>
                  </a:lnTo>
                  <a:lnTo>
                    <a:pt x="905796" y="36228"/>
                  </a:lnTo>
                  <a:lnTo>
                    <a:pt x="906631" y="36228"/>
                  </a:lnTo>
                  <a:lnTo>
                    <a:pt x="907467" y="36228"/>
                  </a:lnTo>
                  <a:lnTo>
                    <a:pt x="908302" y="36228"/>
                  </a:lnTo>
                  <a:lnTo>
                    <a:pt x="909138" y="36228"/>
                  </a:lnTo>
                  <a:lnTo>
                    <a:pt x="909974" y="36228"/>
                  </a:lnTo>
                  <a:lnTo>
                    <a:pt x="910809" y="36228"/>
                  </a:lnTo>
                  <a:lnTo>
                    <a:pt x="912480" y="36228"/>
                  </a:lnTo>
                  <a:lnTo>
                    <a:pt x="913316" y="36228"/>
                  </a:lnTo>
                  <a:lnTo>
                    <a:pt x="914152" y="36228"/>
                  </a:lnTo>
                  <a:lnTo>
                    <a:pt x="914987" y="36228"/>
                  </a:lnTo>
                  <a:lnTo>
                    <a:pt x="915823" y="36228"/>
                  </a:lnTo>
                  <a:lnTo>
                    <a:pt x="917494" y="36228"/>
                  </a:lnTo>
                  <a:lnTo>
                    <a:pt x="918330" y="36228"/>
                  </a:lnTo>
                  <a:lnTo>
                    <a:pt x="920001" y="36228"/>
                  </a:lnTo>
                  <a:lnTo>
                    <a:pt x="921672" y="36228"/>
                  </a:lnTo>
                  <a:lnTo>
                    <a:pt x="923343" y="36228"/>
                  </a:lnTo>
                  <a:lnTo>
                    <a:pt x="924179" y="36228"/>
                  </a:lnTo>
                  <a:lnTo>
                    <a:pt x="925015" y="36228"/>
                  </a:lnTo>
                  <a:lnTo>
                    <a:pt x="927521" y="36228"/>
                  </a:lnTo>
                  <a:lnTo>
                    <a:pt x="928357" y="36228"/>
                  </a:lnTo>
                  <a:lnTo>
                    <a:pt x="929193" y="36228"/>
                  </a:lnTo>
                  <a:lnTo>
                    <a:pt x="930028" y="36228"/>
                  </a:lnTo>
                  <a:lnTo>
                    <a:pt x="931699" y="36228"/>
                  </a:lnTo>
                  <a:lnTo>
                    <a:pt x="932535" y="36228"/>
                  </a:lnTo>
                  <a:lnTo>
                    <a:pt x="933371" y="36228"/>
                  </a:lnTo>
                  <a:lnTo>
                    <a:pt x="935042" y="36228"/>
                  </a:lnTo>
                  <a:lnTo>
                    <a:pt x="936713" y="36228"/>
                  </a:lnTo>
                  <a:lnTo>
                    <a:pt x="937549" y="36228"/>
                  </a:lnTo>
                  <a:lnTo>
                    <a:pt x="938384" y="36228"/>
                  </a:lnTo>
                  <a:lnTo>
                    <a:pt x="939220" y="36228"/>
                  </a:lnTo>
                  <a:lnTo>
                    <a:pt x="940891" y="36228"/>
                  </a:lnTo>
                  <a:lnTo>
                    <a:pt x="941727" y="36228"/>
                  </a:lnTo>
                  <a:lnTo>
                    <a:pt x="942562" y="36228"/>
                  </a:lnTo>
                  <a:lnTo>
                    <a:pt x="943398" y="36228"/>
                  </a:lnTo>
                  <a:lnTo>
                    <a:pt x="945905" y="36228"/>
                  </a:lnTo>
                  <a:lnTo>
                    <a:pt x="946740" y="36228"/>
                  </a:lnTo>
                  <a:lnTo>
                    <a:pt x="948412" y="36228"/>
                  </a:lnTo>
                  <a:lnTo>
                    <a:pt x="949247" y="36228"/>
                  </a:lnTo>
                  <a:lnTo>
                    <a:pt x="950083" y="36228"/>
                  </a:lnTo>
                  <a:lnTo>
                    <a:pt x="950918" y="36228"/>
                  </a:lnTo>
                  <a:lnTo>
                    <a:pt x="951754" y="36228"/>
                  </a:lnTo>
                  <a:lnTo>
                    <a:pt x="955096" y="36228"/>
                  </a:lnTo>
                  <a:lnTo>
                    <a:pt x="956768" y="36228"/>
                  </a:lnTo>
                  <a:lnTo>
                    <a:pt x="957603" y="36228"/>
                  </a:lnTo>
                  <a:lnTo>
                    <a:pt x="958439" y="36228"/>
                  </a:lnTo>
                  <a:lnTo>
                    <a:pt x="959274" y="36228"/>
                  </a:lnTo>
                  <a:lnTo>
                    <a:pt x="960110" y="36228"/>
                  </a:lnTo>
                  <a:lnTo>
                    <a:pt x="960946" y="36228"/>
                  </a:lnTo>
                  <a:lnTo>
                    <a:pt x="961781" y="36228"/>
                  </a:lnTo>
                  <a:lnTo>
                    <a:pt x="963452" y="36228"/>
                  </a:lnTo>
                  <a:lnTo>
                    <a:pt x="965124" y="36228"/>
                  </a:lnTo>
                  <a:lnTo>
                    <a:pt x="965959" y="36228"/>
                  </a:lnTo>
                  <a:lnTo>
                    <a:pt x="966795" y="36228"/>
                  </a:lnTo>
                  <a:lnTo>
                    <a:pt x="967630" y="36228"/>
                  </a:lnTo>
                  <a:lnTo>
                    <a:pt x="968466" y="36228"/>
                  </a:lnTo>
                  <a:lnTo>
                    <a:pt x="970137" y="36228"/>
                  </a:lnTo>
                  <a:lnTo>
                    <a:pt x="970973" y="36228"/>
                  </a:lnTo>
                  <a:lnTo>
                    <a:pt x="971808" y="36228"/>
                  </a:lnTo>
                  <a:lnTo>
                    <a:pt x="972644" y="36228"/>
                  </a:lnTo>
                  <a:lnTo>
                    <a:pt x="975151" y="36228"/>
                  </a:lnTo>
                  <a:lnTo>
                    <a:pt x="975986" y="36228"/>
                  </a:lnTo>
                  <a:lnTo>
                    <a:pt x="977658" y="36228"/>
                  </a:lnTo>
                  <a:lnTo>
                    <a:pt x="978493" y="36228"/>
                  </a:lnTo>
                  <a:lnTo>
                    <a:pt x="979329" y="36228"/>
                  </a:lnTo>
                  <a:lnTo>
                    <a:pt x="980165" y="36228"/>
                  </a:lnTo>
                  <a:lnTo>
                    <a:pt x="981000" y="36228"/>
                  </a:lnTo>
                  <a:lnTo>
                    <a:pt x="981836" y="36228"/>
                  </a:lnTo>
                  <a:lnTo>
                    <a:pt x="982671" y="36228"/>
                  </a:lnTo>
                  <a:lnTo>
                    <a:pt x="983507" y="36228"/>
                  </a:lnTo>
                  <a:lnTo>
                    <a:pt x="985178" y="36228"/>
                  </a:lnTo>
                  <a:lnTo>
                    <a:pt x="986849" y="36228"/>
                  </a:lnTo>
                  <a:lnTo>
                    <a:pt x="989356" y="36228"/>
                  </a:lnTo>
                  <a:lnTo>
                    <a:pt x="990192" y="36228"/>
                  </a:lnTo>
                  <a:lnTo>
                    <a:pt x="991863" y="36228"/>
                  </a:lnTo>
                  <a:lnTo>
                    <a:pt x="992699" y="36228"/>
                  </a:lnTo>
                  <a:lnTo>
                    <a:pt x="993534" y="36228"/>
                  </a:lnTo>
                  <a:lnTo>
                    <a:pt x="994370" y="36228"/>
                  </a:lnTo>
                  <a:lnTo>
                    <a:pt x="995205" y="36228"/>
                  </a:lnTo>
                  <a:lnTo>
                    <a:pt x="996041" y="36228"/>
                  </a:lnTo>
                  <a:lnTo>
                    <a:pt x="996877" y="36228"/>
                  </a:lnTo>
                  <a:lnTo>
                    <a:pt x="997712" y="36228"/>
                  </a:lnTo>
                  <a:lnTo>
                    <a:pt x="998548" y="36228"/>
                  </a:lnTo>
                  <a:lnTo>
                    <a:pt x="999383" y="36228"/>
                  </a:lnTo>
                  <a:lnTo>
                    <a:pt x="1000219" y="36228"/>
                  </a:lnTo>
                  <a:lnTo>
                    <a:pt x="1001055" y="36228"/>
                  </a:lnTo>
                  <a:lnTo>
                    <a:pt x="1001890" y="36228"/>
                  </a:lnTo>
                  <a:lnTo>
                    <a:pt x="1002726" y="36228"/>
                  </a:lnTo>
                  <a:lnTo>
                    <a:pt x="1003561" y="36228"/>
                  </a:lnTo>
                  <a:lnTo>
                    <a:pt x="1005233" y="36228"/>
                  </a:lnTo>
                  <a:lnTo>
                    <a:pt x="1006068" y="36228"/>
                  </a:lnTo>
                  <a:lnTo>
                    <a:pt x="1006904" y="36228"/>
                  </a:lnTo>
                  <a:lnTo>
                    <a:pt x="1007739" y="36228"/>
                  </a:lnTo>
                  <a:lnTo>
                    <a:pt x="1009411" y="36228"/>
                  </a:lnTo>
                  <a:lnTo>
                    <a:pt x="1010246" y="36228"/>
                  </a:lnTo>
                  <a:lnTo>
                    <a:pt x="1011082" y="36228"/>
                  </a:lnTo>
                  <a:lnTo>
                    <a:pt x="1012753" y="36228"/>
                  </a:lnTo>
                  <a:lnTo>
                    <a:pt x="1014424" y="36228"/>
                  </a:lnTo>
                  <a:lnTo>
                    <a:pt x="1015260" y="36228"/>
                  </a:lnTo>
                  <a:lnTo>
                    <a:pt x="1016931" y="36228"/>
                  </a:lnTo>
                  <a:lnTo>
                    <a:pt x="1017767" y="36228"/>
                  </a:lnTo>
                  <a:lnTo>
                    <a:pt x="1018602" y="36228"/>
                  </a:lnTo>
                  <a:lnTo>
                    <a:pt x="1019438" y="36228"/>
                  </a:lnTo>
                  <a:lnTo>
                    <a:pt x="1020274" y="36228"/>
                  </a:lnTo>
                  <a:lnTo>
                    <a:pt x="1021945" y="36228"/>
                  </a:lnTo>
                  <a:lnTo>
                    <a:pt x="1022780" y="36228"/>
                  </a:lnTo>
                  <a:lnTo>
                    <a:pt x="1023616" y="36228"/>
                  </a:lnTo>
                  <a:lnTo>
                    <a:pt x="1024452" y="36228"/>
                  </a:lnTo>
                  <a:lnTo>
                    <a:pt x="1025287" y="36228"/>
                  </a:lnTo>
                  <a:lnTo>
                    <a:pt x="1026123" y="36228"/>
                  </a:lnTo>
                  <a:lnTo>
                    <a:pt x="1026958" y="36228"/>
                  </a:lnTo>
                  <a:lnTo>
                    <a:pt x="1027794" y="36228"/>
                  </a:lnTo>
                  <a:lnTo>
                    <a:pt x="1029465" y="36228"/>
                  </a:lnTo>
                  <a:lnTo>
                    <a:pt x="1030301" y="36228"/>
                  </a:lnTo>
                  <a:lnTo>
                    <a:pt x="1031136" y="36228"/>
                  </a:lnTo>
                  <a:lnTo>
                    <a:pt x="1031972" y="36228"/>
                  </a:lnTo>
                  <a:lnTo>
                    <a:pt x="1033643" y="36228"/>
                  </a:lnTo>
                  <a:lnTo>
                    <a:pt x="1036986" y="36228"/>
                  </a:lnTo>
                  <a:lnTo>
                    <a:pt x="1037821" y="36228"/>
                  </a:lnTo>
                  <a:lnTo>
                    <a:pt x="1038657" y="36228"/>
                  </a:lnTo>
                  <a:lnTo>
                    <a:pt x="1041999" y="36228"/>
                  </a:lnTo>
                  <a:lnTo>
                    <a:pt x="1043671" y="36228"/>
                  </a:lnTo>
                  <a:lnTo>
                    <a:pt x="1044506" y="36228"/>
                  </a:lnTo>
                  <a:lnTo>
                    <a:pt x="1046177" y="36228"/>
                  </a:lnTo>
                  <a:lnTo>
                    <a:pt x="1047013" y="36228"/>
                  </a:lnTo>
                  <a:lnTo>
                    <a:pt x="1047849" y="36228"/>
                  </a:lnTo>
                  <a:lnTo>
                    <a:pt x="1049520" y="36228"/>
                  </a:lnTo>
                  <a:lnTo>
                    <a:pt x="1050355" y="36228"/>
                  </a:lnTo>
                  <a:lnTo>
                    <a:pt x="1052027" y="36228"/>
                  </a:lnTo>
                  <a:lnTo>
                    <a:pt x="1052862" y="36228"/>
                  </a:lnTo>
                  <a:lnTo>
                    <a:pt x="1053698" y="36228"/>
                  </a:lnTo>
                  <a:lnTo>
                    <a:pt x="1055369" y="36228"/>
                  </a:lnTo>
                  <a:lnTo>
                    <a:pt x="1057040" y="36228"/>
                  </a:lnTo>
                  <a:lnTo>
                    <a:pt x="1058711" y="36228"/>
                  </a:lnTo>
                  <a:lnTo>
                    <a:pt x="1062054" y="36228"/>
                  </a:lnTo>
                  <a:lnTo>
                    <a:pt x="1064561" y="36228"/>
                  </a:lnTo>
                  <a:lnTo>
                    <a:pt x="1066232" y="36228"/>
                  </a:lnTo>
                  <a:lnTo>
                    <a:pt x="1067067" y="36228"/>
                  </a:lnTo>
                  <a:lnTo>
                    <a:pt x="1068739" y="36228"/>
                  </a:lnTo>
                  <a:lnTo>
                    <a:pt x="1069574" y="36228"/>
                  </a:lnTo>
                  <a:lnTo>
                    <a:pt x="1070410" y="36228"/>
                  </a:lnTo>
                  <a:lnTo>
                    <a:pt x="1073752" y="36228"/>
                  </a:lnTo>
                  <a:lnTo>
                    <a:pt x="1074588" y="36228"/>
                  </a:lnTo>
                  <a:lnTo>
                    <a:pt x="1075424" y="36228"/>
                  </a:lnTo>
                  <a:lnTo>
                    <a:pt x="1076259" y="36228"/>
                  </a:lnTo>
                  <a:lnTo>
                    <a:pt x="1077095" y="36228"/>
                  </a:lnTo>
                  <a:lnTo>
                    <a:pt x="1078766" y="36228"/>
                  </a:lnTo>
                  <a:lnTo>
                    <a:pt x="1082944" y="36228"/>
                  </a:lnTo>
                  <a:lnTo>
                    <a:pt x="1083780" y="36228"/>
                  </a:lnTo>
                  <a:lnTo>
                    <a:pt x="1085451" y="36228"/>
                  </a:lnTo>
                  <a:lnTo>
                    <a:pt x="1086286" y="36228"/>
                  </a:lnTo>
                  <a:lnTo>
                    <a:pt x="1087122" y="36228"/>
                  </a:lnTo>
                  <a:lnTo>
                    <a:pt x="1087958" y="36228"/>
                  </a:lnTo>
                  <a:lnTo>
                    <a:pt x="1088793" y="36228"/>
                  </a:lnTo>
                  <a:lnTo>
                    <a:pt x="1089629" y="36228"/>
                  </a:lnTo>
                  <a:lnTo>
                    <a:pt x="1090464" y="36228"/>
                  </a:lnTo>
                  <a:lnTo>
                    <a:pt x="1091300" y="36228"/>
                  </a:lnTo>
                  <a:lnTo>
                    <a:pt x="1092136" y="36228"/>
                  </a:lnTo>
                  <a:lnTo>
                    <a:pt x="1092971" y="36228"/>
                  </a:lnTo>
                  <a:lnTo>
                    <a:pt x="1093807" y="36228"/>
                  </a:lnTo>
                  <a:lnTo>
                    <a:pt x="1095478" y="36228"/>
                  </a:lnTo>
                  <a:lnTo>
                    <a:pt x="1097985" y="36228"/>
                  </a:lnTo>
                  <a:lnTo>
                    <a:pt x="1098820" y="36228"/>
                  </a:lnTo>
                  <a:lnTo>
                    <a:pt x="1100492" y="36228"/>
                  </a:lnTo>
                  <a:lnTo>
                    <a:pt x="1101327" y="36228"/>
                  </a:lnTo>
                  <a:lnTo>
                    <a:pt x="1102163" y="36228"/>
                  </a:lnTo>
                  <a:lnTo>
                    <a:pt x="1102998" y="36228"/>
                  </a:lnTo>
                  <a:lnTo>
                    <a:pt x="1103834" y="36228"/>
                  </a:lnTo>
                  <a:lnTo>
                    <a:pt x="1104670" y="36228"/>
                  </a:lnTo>
                  <a:lnTo>
                    <a:pt x="1106341" y="36228"/>
                  </a:lnTo>
                  <a:lnTo>
                    <a:pt x="1108012" y="36228"/>
                  </a:lnTo>
                  <a:lnTo>
                    <a:pt x="1109683" y="36228"/>
                  </a:lnTo>
                  <a:lnTo>
                    <a:pt x="1110519" y="36228"/>
                  </a:lnTo>
                  <a:lnTo>
                    <a:pt x="1111355" y="36228"/>
                  </a:lnTo>
                  <a:lnTo>
                    <a:pt x="1113026" y="36228"/>
                  </a:lnTo>
                  <a:lnTo>
                    <a:pt x="1114697" y="36228"/>
                  </a:lnTo>
                  <a:lnTo>
                    <a:pt x="1116368" y="36228"/>
                  </a:lnTo>
                  <a:lnTo>
                    <a:pt x="1117204" y="36228"/>
                  </a:lnTo>
                  <a:lnTo>
                    <a:pt x="1118039" y="36228"/>
                  </a:lnTo>
                  <a:lnTo>
                    <a:pt x="1119711" y="36228"/>
                  </a:lnTo>
                  <a:lnTo>
                    <a:pt x="1120546" y="36228"/>
                  </a:lnTo>
                  <a:lnTo>
                    <a:pt x="1122217" y="36228"/>
                  </a:lnTo>
                  <a:lnTo>
                    <a:pt x="1124724" y="36228"/>
                  </a:lnTo>
                  <a:lnTo>
                    <a:pt x="1127231" y="36228"/>
                  </a:lnTo>
                  <a:lnTo>
                    <a:pt x="1128067" y="36228"/>
                  </a:lnTo>
                  <a:lnTo>
                    <a:pt x="1128902" y="36228"/>
                  </a:lnTo>
                  <a:lnTo>
                    <a:pt x="1132245" y="36228"/>
                  </a:lnTo>
                  <a:lnTo>
                    <a:pt x="1133080" y="36228"/>
                  </a:lnTo>
                  <a:lnTo>
                    <a:pt x="1133916" y="36228"/>
                  </a:lnTo>
                  <a:lnTo>
                    <a:pt x="1135587" y="36228"/>
                  </a:lnTo>
                  <a:lnTo>
                    <a:pt x="1136423" y="36228"/>
                  </a:lnTo>
                  <a:lnTo>
                    <a:pt x="1137258" y="36228"/>
                  </a:lnTo>
                  <a:lnTo>
                    <a:pt x="1138930" y="36228"/>
                  </a:lnTo>
                  <a:lnTo>
                    <a:pt x="1139765" y="36228"/>
                  </a:lnTo>
                  <a:lnTo>
                    <a:pt x="1140601" y="36228"/>
                  </a:lnTo>
                  <a:lnTo>
                    <a:pt x="1141436" y="36228"/>
                  </a:lnTo>
                  <a:lnTo>
                    <a:pt x="1143108" y="36228"/>
                  </a:lnTo>
                  <a:lnTo>
                    <a:pt x="1143943" y="36228"/>
                  </a:lnTo>
                  <a:lnTo>
                    <a:pt x="1144779" y="36228"/>
                  </a:lnTo>
                  <a:lnTo>
                    <a:pt x="1146450" y="36228"/>
                  </a:lnTo>
                  <a:lnTo>
                    <a:pt x="1148121" y="36228"/>
                  </a:lnTo>
                  <a:lnTo>
                    <a:pt x="1148957" y="36228"/>
                  </a:lnTo>
                  <a:lnTo>
                    <a:pt x="1151464" y="36228"/>
                  </a:lnTo>
                  <a:lnTo>
                    <a:pt x="1153135" y="36228"/>
                  </a:lnTo>
                  <a:lnTo>
                    <a:pt x="1154806" y="36228"/>
                  </a:lnTo>
                  <a:lnTo>
                    <a:pt x="1160655" y="36228"/>
                  </a:lnTo>
                  <a:lnTo>
                    <a:pt x="1161491" y="36228"/>
                  </a:lnTo>
                  <a:lnTo>
                    <a:pt x="1162326" y="36228"/>
                  </a:lnTo>
                  <a:lnTo>
                    <a:pt x="1163998" y="41203"/>
                  </a:lnTo>
                  <a:lnTo>
                    <a:pt x="1164833" y="41203"/>
                  </a:lnTo>
                  <a:lnTo>
                    <a:pt x="1165669" y="41203"/>
                  </a:lnTo>
                  <a:lnTo>
                    <a:pt x="1167340" y="41203"/>
                  </a:lnTo>
                  <a:lnTo>
                    <a:pt x="1168176" y="41203"/>
                  </a:lnTo>
                  <a:lnTo>
                    <a:pt x="1169011" y="41203"/>
                  </a:lnTo>
                  <a:lnTo>
                    <a:pt x="1169847" y="41203"/>
                  </a:lnTo>
                  <a:lnTo>
                    <a:pt x="1170683" y="41203"/>
                  </a:lnTo>
                  <a:lnTo>
                    <a:pt x="1171518" y="41203"/>
                  </a:lnTo>
                  <a:lnTo>
                    <a:pt x="1172354" y="41203"/>
                  </a:lnTo>
                  <a:lnTo>
                    <a:pt x="1175696" y="41203"/>
                  </a:lnTo>
                  <a:lnTo>
                    <a:pt x="1176532" y="41203"/>
                  </a:lnTo>
                  <a:lnTo>
                    <a:pt x="1177367" y="41203"/>
                  </a:lnTo>
                  <a:lnTo>
                    <a:pt x="1178203" y="41203"/>
                  </a:lnTo>
                  <a:lnTo>
                    <a:pt x="1179874" y="41203"/>
                  </a:lnTo>
                  <a:lnTo>
                    <a:pt x="1180710" y="41203"/>
                  </a:lnTo>
                  <a:lnTo>
                    <a:pt x="1181545" y="41203"/>
                  </a:lnTo>
                  <a:lnTo>
                    <a:pt x="1182381" y="41203"/>
                  </a:lnTo>
                  <a:lnTo>
                    <a:pt x="1183217" y="41203"/>
                  </a:lnTo>
                  <a:lnTo>
                    <a:pt x="1184052" y="41203"/>
                  </a:lnTo>
                  <a:lnTo>
                    <a:pt x="1186559" y="41203"/>
                  </a:lnTo>
                  <a:lnTo>
                    <a:pt x="1187395" y="41203"/>
                  </a:lnTo>
                  <a:lnTo>
                    <a:pt x="1188230" y="41203"/>
                  </a:lnTo>
                  <a:lnTo>
                    <a:pt x="1190737" y="41203"/>
                  </a:lnTo>
                  <a:lnTo>
                    <a:pt x="1191573" y="41203"/>
                  </a:lnTo>
                  <a:lnTo>
                    <a:pt x="1192408" y="41203"/>
                  </a:lnTo>
                  <a:lnTo>
                    <a:pt x="1194915" y="41203"/>
                  </a:lnTo>
                  <a:lnTo>
                    <a:pt x="1195751" y="41203"/>
                  </a:lnTo>
                  <a:lnTo>
                    <a:pt x="1198257" y="41203"/>
                  </a:lnTo>
                  <a:lnTo>
                    <a:pt x="1199093" y="41203"/>
                  </a:lnTo>
                  <a:lnTo>
                    <a:pt x="1199929" y="41203"/>
                  </a:lnTo>
                  <a:lnTo>
                    <a:pt x="1202436" y="41203"/>
                  </a:lnTo>
                  <a:lnTo>
                    <a:pt x="1208285" y="41203"/>
                  </a:lnTo>
                  <a:lnTo>
                    <a:pt x="1209120" y="41203"/>
                  </a:lnTo>
                  <a:lnTo>
                    <a:pt x="1212463" y="41203"/>
                  </a:lnTo>
                  <a:lnTo>
                    <a:pt x="1214970" y="41203"/>
                  </a:lnTo>
                  <a:lnTo>
                    <a:pt x="1215805" y="41203"/>
                  </a:lnTo>
                  <a:lnTo>
                    <a:pt x="1216641" y="41203"/>
                  </a:lnTo>
                  <a:lnTo>
                    <a:pt x="1218312" y="41203"/>
                  </a:lnTo>
                  <a:lnTo>
                    <a:pt x="1220819" y="41203"/>
                  </a:lnTo>
                  <a:lnTo>
                    <a:pt x="1222490" y="41203"/>
                  </a:lnTo>
                  <a:lnTo>
                    <a:pt x="1223326" y="41203"/>
                  </a:lnTo>
                  <a:lnTo>
                    <a:pt x="1228339" y="41203"/>
                  </a:lnTo>
                  <a:lnTo>
                    <a:pt x="1229175" y="41203"/>
                  </a:lnTo>
                  <a:lnTo>
                    <a:pt x="1230846" y="41203"/>
                  </a:lnTo>
                  <a:lnTo>
                    <a:pt x="1232517" y="41203"/>
                  </a:lnTo>
                  <a:lnTo>
                    <a:pt x="1233353" y="41203"/>
                  </a:lnTo>
                  <a:lnTo>
                    <a:pt x="1234189" y="41203"/>
                  </a:lnTo>
                  <a:lnTo>
                    <a:pt x="1237531" y="41203"/>
                  </a:lnTo>
                  <a:lnTo>
                    <a:pt x="1239202" y="41203"/>
                  </a:lnTo>
                  <a:lnTo>
                    <a:pt x="1240873" y="41203"/>
                  </a:lnTo>
                  <a:lnTo>
                    <a:pt x="1241709" y="41203"/>
                  </a:lnTo>
                  <a:lnTo>
                    <a:pt x="1243380" y="41203"/>
                  </a:lnTo>
                  <a:lnTo>
                    <a:pt x="1244216" y="41203"/>
                  </a:lnTo>
                  <a:lnTo>
                    <a:pt x="1245051" y="41203"/>
                  </a:lnTo>
                  <a:lnTo>
                    <a:pt x="1245887" y="41203"/>
                  </a:lnTo>
                  <a:lnTo>
                    <a:pt x="1246723" y="41203"/>
                  </a:lnTo>
                  <a:lnTo>
                    <a:pt x="1247558" y="41203"/>
                  </a:lnTo>
                  <a:lnTo>
                    <a:pt x="1248394" y="41203"/>
                  </a:lnTo>
                  <a:lnTo>
                    <a:pt x="1250065" y="41203"/>
                  </a:lnTo>
                  <a:lnTo>
                    <a:pt x="1252572" y="41203"/>
                  </a:lnTo>
                  <a:lnTo>
                    <a:pt x="1253407" y="41203"/>
                  </a:lnTo>
                  <a:lnTo>
                    <a:pt x="1254243" y="41203"/>
                  </a:lnTo>
                  <a:lnTo>
                    <a:pt x="1256750" y="41203"/>
                  </a:lnTo>
                  <a:lnTo>
                    <a:pt x="1257585" y="41203"/>
                  </a:lnTo>
                  <a:lnTo>
                    <a:pt x="1258421" y="41203"/>
                  </a:lnTo>
                  <a:lnTo>
                    <a:pt x="1259257" y="41203"/>
                  </a:lnTo>
                  <a:lnTo>
                    <a:pt x="1260092" y="41203"/>
                  </a:lnTo>
                  <a:lnTo>
                    <a:pt x="1261763" y="41203"/>
                  </a:lnTo>
                  <a:lnTo>
                    <a:pt x="1263435" y="41203"/>
                  </a:lnTo>
                  <a:lnTo>
                    <a:pt x="1265106" y="41203"/>
                  </a:lnTo>
                  <a:lnTo>
                    <a:pt x="1267613" y="41203"/>
                  </a:lnTo>
                  <a:lnTo>
                    <a:pt x="1268448" y="41203"/>
                  </a:lnTo>
                  <a:lnTo>
                    <a:pt x="1269284" y="41203"/>
                  </a:lnTo>
                  <a:lnTo>
                    <a:pt x="1270120" y="41203"/>
                  </a:lnTo>
                  <a:lnTo>
                    <a:pt x="1270955" y="41203"/>
                  </a:lnTo>
                  <a:lnTo>
                    <a:pt x="1274298" y="41203"/>
                  </a:lnTo>
                  <a:lnTo>
                    <a:pt x="1275133" y="41203"/>
                  </a:lnTo>
                  <a:lnTo>
                    <a:pt x="1275969" y="41203"/>
                  </a:lnTo>
                  <a:lnTo>
                    <a:pt x="1276804" y="41203"/>
                  </a:lnTo>
                  <a:lnTo>
                    <a:pt x="1277640" y="41203"/>
                  </a:lnTo>
                  <a:lnTo>
                    <a:pt x="1280147" y="41203"/>
                  </a:lnTo>
                  <a:lnTo>
                    <a:pt x="1281818" y="41203"/>
                  </a:lnTo>
                  <a:lnTo>
                    <a:pt x="1282654" y="41203"/>
                  </a:lnTo>
                  <a:lnTo>
                    <a:pt x="1283489" y="41203"/>
                  </a:lnTo>
                  <a:lnTo>
                    <a:pt x="1285160" y="41203"/>
                  </a:lnTo>
                  <a:lnTo>
                    <a:pt x="1285996" y="41203"/>
                  </a:lnTo>
                  <a:lnTo>
                    <a:pt x="1286832" y="41203"/>
                  </a:lnTo>
                  <a:lnTo>
                    <a:pt x="1287667" y="41203"/>
                  </a:lnTo>
                  <a:lnTo>
                    <a:pt x="1288503" y="41203"/>
                  </a:lnTo>
                  <a:lnTo>
                    <a:pt x="1291845" y="41203"/>
                  </a:lnTo>
                  <a:lnTo>
                    <a:pt x="1293516" y="41203"/>
                  </a:lnTo>
                  <a:lnTo>
                    <a:pt x="1296859" y="41203"/>
                  </a:lnTo>
                  <a:lnTo>
                    <a:pt x="1299366" y="46595"/>
                  </a:lnTo>
                  <a:lnTo>
                    <a:pt x="1302708" y="46595"/>
                  </a:lnTo>
                  <a:lnTo>
                    <a:pt x="1305215" y="46595"/>
                  </a:lnTo>
                  <a:lnTo>
                    <a:pt x="1306051" y="46595"/>
                  </a:lnTo>
                  <a:lnTo>
                    <a:pt x="1306886" y="46595"/>
                  </a:lnTo>
                  <a:lnTo>
                    <a:pt x="1310229" y="46595"/>
                  </a:lnTo>
                  <a:lnTo>
                    <a:pt x="1311064" y="46595"/>
                  </a:lnTo>
                  <a:lnTo>
                    <a:pt x="1311900" y="46595"/>
                  </a:lnTo>
                  <a:lnTo>
                    <a:pt x="1312735" y="46595"/>
                  </a:lnTo>
                  <a:lnTo>
                    <a:pt x="1313571" y="46595"/>
                  </a:lnTo>
                  <a:lnTo>
                    <a:pt x="1314407" y="46595"/>
                  </a:lnTo>
                  <a:lnTo>
                    <a:pt x="1316078" y="46595"/>
                  </a:lnTo>
                  <a:lnTo>
                    <a:pt x="1317749" y="46595"/>
                  </a:lnTo>
                  <a:lnTo>
                    <a:pt x="1318585" y="46595"/>
                  </a:lnTo>
                  <a:lnTo>
                    <a:pt x="1319420" y="46595"/>
                  </a:lnTo>
                  <a:lnTo>
                    <a:pt x="1320256" y="46595"/>
                  </a:lnTo>
                  <a:lnTo>
                    <a:pt x="1321927" y="46595"/>
                  </a:lnTo>
                  <a:lnTo>
                    <a:pt x="1328612" y="46595"/>
                  </a:lnTo>
                  <a:lnTo>
                    <a:pt x="1329448" y="46595"/>
                  </a:lnTo>
                  <a:lnTo>
                    <a:pt x="1331119" y="46595"/>
                  </a:lnTo>
                  <a:lnTo>
                    <a:pt x="1333626" y="46595"/>
                  </a:lnTo>
                  <a:lnTo>
                    <a:pt x="1334461" y="46595"/>
                  </a:lnTo>
                  <a:lnTo>
                    <a:pt x="1335297" y="46595"/>
                  </a:lnTo>
                  <a:lnTo>
                    <a:pt x="1336132" y="46595"/>
                  </a:lnTo>
                  <a:lnTo>
                    <a:pt x="1336968" y="46595"/>
                  </a:lnTo>
                  <a:lnTo>
                    <a:pt x="1340310" y="46595"/>
                  </a:lnTo>
                  <a:lnTo>
                    <a:pt x="1341146" y="46595"/>
                  </a:lnTo>
                  <a:lnTo>
                    <a:pt x="1343653" y="46595"/>
                  </a:lnTo>
                  <a:lnTo>
                    <a:pt x="1345324" y="46595"/>
                  </a:lnTo>
                  <a:lnTo>
                    <a:pt x="1346995" y="46595"/>
                  </a:lnTo>
                  <a:lnTo>
                    <a:pt x="1347831" y="46595"/>
                  </a:lnTo>
                  <a:lnTo>
                    <a:pt x="1350338" y="46595"/>
                  </a:lnTo>
                  <a:lnTo>
                    <a:pt x="1353680" y="46595"/>
                  </a:lnTo>
                  <a:lnTo>
                    <a:pt x="1355351" y="46595"/>
                  </a:lnTo>
                  <a:lnTo>
                    <a:pt x="1356187" y="46595"/>
                  </a:lnTo>
                  <a:lnTo>
                    <a:pt x="1357023" y="46595"/>
                  </a:lnTo>
                  <a:lnTo>
                    <a:pt x="1357858" y="46595"/>
                  </a:lnTo>
                  <a:lnTo>
                    <a:pt x="1358694" y="46595"/>
                  </a:lnTo>
                  <a:lnTo>
                    <a:pt x="1359529" y="46595"/>
                  </a:lnTo>
                  <a:lnTo>
                    <a:pt x="1360365" y="46595"/>
                  </a:lnTo>
                  <a:lnTo>
                    <a:pt x="1362872" y="46595"/>
                  </a:lnTo>
                  <a:lnTo>
                    <a:pt x="1363707" y="46595"/>
                  </a:lnTo>
                  <a:lnTo>
                    <a:pt x="1368721" y="46595"/>
                  </a:lnTo>
                  <a:lnTo>
                    <a:pt x="1370392" y="46595"/>
                  </a:lnTo>
                  <a:lnTo>
                    <a:pt x="1371228" y="46595"/>
                  </a:lnTo>
                  <a:lnTo>
                    <a:pt x="1372063" y="46595"/>
                  </a:lnTo>
                  <a:lnTo>
                    <a:pt x="1372899" y="46595"/>
                  </a:lnTo>
                  <a:lnTo>
                    <a:pt x="1373735" y="46595"/>
                  </a:lnTo>
                  <a:lnTo>
                    <a:pt x="1374570" y="46595"/>
                  </a:lnTo>
                  <a:lnTo>
                    <a:pt x="1376241" y="46595"/>
                  </a:lnTo>
                  <a:lnTo>
                    <a:pt x="1377913" y="46595"/>
                  </a:lnTo>
                  <a:lnTo>
                    <a:pt x="1379584" y="46595"/>
                  </a:lnTo>
                  <a:lnTo>
                    <a:pt x="1381255" y="46595"/>
                  </a:lnTo>
                  <a:lnTo>
                    <a:pt x="1383762" y="46595"/>
                  </a:lnTo>
                  <a:lnTo>
                    <a:pt x="1387104" y="46595"/>
                  </a:lnTo>
                  <a:lnTo>
                    <a:pt x="1387940" y="46595"/>
                  </a:lnTo>
                  <a:lnTo>
                    <a:pt x="1389611" y="46595"/>
                  </a:lnTo>
                  <a:lnTo>
                    <a:pt x="1390447" y="46595"/>
                  </a:lnTo>
                  <a:lnTo>
                    <a:pt x="1391282" y="46595"/>
                  </a:lnTo>
                  <a:lnTo>
                    <a:pt x="1392118" y="46595"/>
                  </a:lnTo>
                  <a:lnTo>
                    <a:pt x="1392954" y="46595"/>
                  </a:lnTo>
                  <a:lnTo>
                    <a:pt x="1393789" y="46595"/>
                  </a:lnTo>
                  <a:lnTo>
                    <a:pt x="1394625" y="46595"/>
                  </a:lnTo>
                  <a:lnTo>
                    <a:pt x="1395460" y="46595"/>
                  </a:lnTo>
                  <a:lnTo>
                    <a:pt x="1396296" y="46595"/>
                  </a:lnTo>
                  <a:lnTo>
                    <a:pt x="1397132" y="46595"/>
                  </a:lnTo>
                  <a:lnTo>
                    <a:pt x="1399638" y="46595"/>
                  </a:lnTo>
                  <a:lnTo>
                    <a:pt x="1402981" y="46595"/>
                  </a:lnTo>
                  <a:lnTo>
                    <a:pt x="1404652" y="46595"/>
                  </a:lnTo>
                  <a:lnTo>
                    <a:pt x="1406323" y="46595"/>
                  </a:lnTo>
                  <a:lnTo>
                    <a:pt x="1407159" y="46595"/>
                  </a:lnTo>
                  <a:lnTo>
                    <a:pt x="1411337" y="46595"/>
                  </a:lnTo>
                  <a:lnTo>
                    <a:pt x="1413008" y="46595"/>
                  </a:lnTo>
                  <a:lnTo>
                    <a:pt x="1413844" y="46595"/>
                  </a:lnTo>
                  <a:lnTo>
                    <a:pt x="1414679" y="46595"/>
                  </a:lnTo>
                  <a:lnTo>
                    <a:pt x="1415515" y="46595"/>
                  </a:lnTo>
                  <a:lnTo>
                    <a:pt x="1416350" y="46595"/>
                  </a:lnTo>
                  <a:lnTo>
                    <a:pt x="1417186" y="46595"/>
                  </a:lnTo>
                  <a:lnTo>
                    <a:pt x="1418857" y="46595"/>
                  </a:lnTo>
                  <a:lnTo>
                    <a:pt x="1423035" y="46595"/>
                  </a:lnTo>
                  <a:lnTo>
                    <a:pt x="1423871" y="46595"/>
                  </a:lnTo>
                  <a:lnTo>
                    <a:pt x="1425542" y="46595"/>
                  </a:lnTo>
                  <a:lnTo>
                    <a:pt x="1427213" y="46595"/>
                  </a:lnTo>
                  <a:lnTo>
                    <a:pt x="1428049" y="46595"/>
                  </a:lnTo>
                  <a:lnTo>
                    <a:pt x="1428885" y="46595"/>
                  </a:lnTo>
                  <a:lnTo>
                    <a:pt x="1430556" y="46595"/>
                  </a:lnTo>
                  <a:lnTo>
                    <a:pt x="1431391" y="46595"/>
                  </a:lnTo>
                  <a:lnTo>
                    <a:pt x="1433898" y="46595"/>
                  </a:lnTo>
                  <a:lnTo>
                    <a:pt x="1434734" y="46595"/>
                  </a:lnTo>
                  <a:lnTo>
                    <a:pt x="1435569" y="46595"/>
                  </a:lnTo>
                  <a:lnTo>
                    <a:pt x="1437241" y="46595"/>
                  </a:lnTo>
                  <a:lnTo>
                    <a:pt x="1438076" y="46595"/>
                  </a:lnTo>
                  <a:lnTo>
                    <a:pt x="1438912" y="46595"/>
                  </a:lnTo>
                  <a:lnTo>
                    <a:pt x="1441419" y="46595"/>
                  </a:lnTo>
                  <a:lnTo>
                    <a:pt x="1442254" y="46595"/>
                  </a:lnTo>
                  <a:lnTo>
                    <a:pt x="1443925" y="46595"/>
                  </a:lnTo>
                  <a:lnTo>
                    <a:pt x="1444761" y="46595"/>
                  </a:lnTo>
                  <a:lnTo>
                    <a:pt x="1445597" y="46595"/>
                  </a:lnTo>
                  <a:lnTo>
                    <a:pt x="1447268" y="46595"/>
                  </a:lnTo>
                  <a:lnTo>
                    <a:pt x="1448103" y="46595"/>
                  </a:lnTo>
                  <a:lnTo>
                    <a:pt x="1448939" y="46595"/>
                  </a:lnTo>
                  <a:lnTo>
                    <a:pt x="1449775" y="46595"/>
                  </a:lnTo>
                  <a:lnTo>
                    <a:pt x="1450610" y="46595"/>
                  </a:lnTo>
                  <a:lnTo>
                    <a:pt x="1451446" y="46595"/>
                  </a:lnTo>
                  <a:lnTo>
                    <a:pt x="1453953" y="46595"/>
                  </a:lnTo>
                  <a:lnTo>
                    <a:pt x="1454788" y="46595"/>
                  </a:lnTo>
                  <a:lnTo>
                    <a:pt x="1455624" y="46595"/>
                  </a:lnTo>
                  <a:lnTo>
                    <a:pt x="1456460" y="46595"/>
                  </a:lnTo>
                  <a:lnTo>
                    <a:pt x="1457295" y="46595"/>
                  </a:lnTo>
                  <a:lnTo>
                    <a:pt x="1458131" y="46595"/>
                  </a:lnTo>
                  <a:lnTo>
                    <a:pt x="1458966" y="46595"/>
                  </a:lnTo>
                  <a:lnTo>
                    <a:pt x="1459802" y="46595"/>
                  </a:lnTo>
                  <a:lnTo>
                    <a:pt x="1462309" y="46595"/>
                  </a:lnTo>
                  <a:lnTo>
                    <a:pt x="1463144" y="46595"/>
                  </a:lnTo>
                  <a:lnTo>
                    <a:pt x="1465651" y="46595"/>
                  </a:lnTo>
                  <a:lnTo>
                    <a:pt x="1469829" y="46595"/>
                  </a:lnTo>
                  <a:lnTo>
                    <a:pt x="1470665" y="46595"/>
                  </a:lnTo>
                  <a:lnTo>
                    <a:pt x="1471500" y="46595"/>
                  </a:lnTo>
                  <a:lnTo>
                    <a:pt x="1472336" y="46595"/>
                  </a:lnTo>
                  <a:lnTo>
                    <a:pt x="1475678" y="46595"/>
                  </a:lnTo>
                  <a:lnTo>
                    <a:pt x="1481528" y="46595"/>
                  </a:lnTo>
                  <a:lnTo>
                    <a:pt x="1482363" y="46595"/>
                  </a:lnTo>
                  <a:lnTo>
                    <a:pt x="1483199" y="46595"/>
                  </a:lnTo>
                  <a:lnTo>
                    <a:pt x="1486541" y="46595"/>
                  </a:lnTo>
                  <a:lnTo>
                    <a:pt x="1487377" y="46595"/>
                  </a:lnTo>
                  <a:lnTo>
                    <a:pt x="1488213" y="46595"/>
                  </a:lnTo>
                  <a:lnTo>
                    <a:pt x="1489048" y="46595"/>
                  </a:lnTo>
                  <a:lnTo>
                    <a:pt x="1491555" y="46595"/>
                  </a:lnTo>
                  <a:lnTo>
                    <a:pt x="1493226" y="46595"/>
                  </a:lnTo>
                  <a:lnTo>
                    <a:pt x="1494062" y="46595"/>
                  </a:lnTo>
                  <a:lnTo>
                    <a:pt x="1497404" y="46595"/>
                  </a:lnTo>
                  <a:lnTo>
                    <a:pt x="1498240" y="46595"/>
                  </a:lnTo>
                  <a:lnTo>
                    <a:pt x="1499075" y="46595"/>
                  </a:lnTo>
                  <a:lnTo>
                    <a:pt x="1499911" y="46595"/>
                  </a:lnTo>
                  <a:lnTo>
                    <a:pt x="1502418" y="46595"/>
                  </a:lnTo>
                  <a:lnTo>
                    <a:pt x="1503253" y="46595"/>
                  </a:lnTo>
                  <a:lnTo>
                    <a:pt x="1504925" y="46595"/>
                  </a:lnTo>
                  <a:lnTo>
                    <a:pt x="1509938" y="46595"/>
                  </a:lnTo>
                  <a:lnTo>
                    <a:pt x="1510774" y="46595"/>
                  </a:lnTo>
                  <a:lnTo>
                    <a:pt x="1513281" y="46595"/>
                  </a:lnTo>
                  <a:lnTo>
                    <a:pt x="1514952" y="46595"/>
                  </a:lnTo>
                  <a:lnTo>
                    <a:pt x="1516623" y="46595"/>
                  </a:lnTo>
                  <a:lnTo>
                    <a:pt x="1519966" y="46595"/>
                  </a:lnTo>
                  <a:lnTo>
                    <a:pt x="1521637" y="46595"/>
                  </a:lnTo>
                  <a:lnTo>
                    <a:pt x="1522472" y="46595"/>
                  </a:lnTo>
                  <a:lnTo>
                    <a:pt x="1524144" y="46595"/>
                  </a:lnTo>
                  <a:lnTo>
                    <a:pt x="1526650" y="46595"/>
                  </a:lnTo>
                  <a:lnTo>
                    <a:pt x="1527486" y="46595"/>
                  </a:lnTo>
                  <a:lnTo>
                    <a:pt x="1528322" y="46595"/>
                  </a:lnTo>
                  <a:lnTo>
                    <a:pt x="1529157" y="46595"/>
                  </a:lnTo>
                  <a:lnTo>
                    <a:pt x="1531664" y="46595"/>
                  </a:lnTo>
                  <a:lnTo>
                    <a:pt x="1532500" y="46595"/>
                  </a:lnTo>
                  <a:lnTo>
                    <a:pt x="1533335" y="46595"/>
                  </a:lnTo>
                  <a:lnTo>
                    <a:pt x="1535006" y="46595"/>
                  </a:lnTo>
                  <a:lnTo>
                    <a:pt x="1537513" y="46595"/>
                  </a:lnTo>
                  <a:lnTo>
                    <a:pt x="1540856" y="46595"/>
                  </a:lnTo>
                  <a:lnTo>
                    <a:pt x="1542527" y="46595"/>
                  </a:lnTo>
                  <a:lnTo>
                    <a:pt x="1544198" y="46595"/>
                  </a:lnTo>
                  <a:lnTo>
                    <a:pt x="1545034" y="46595"/>
                  </a:lnTo>
                  <a:lnTo>
                    <a:pt x="1546705" y="46595"/>
                  </a:lnTo>
                  <a:lnTo>
                    <a:pt x="1550047" y="46595"/>
                  </a:lnTo>
                  <a:lnTo>
                    <a:pt x="1551719" y="46595"/>
                  </a:lnTo>
                  <a:lnTo>
                    <a:pt x="1552554" y="46595"/>
                  </a:lnTo>
                  <a:lnTo>
                    <a:pt x="1553390" y="46595"/>
                  </a:lnTo>
                  <a:lnTo>
                    <a:pt x="1554225" y="46595"/>
                  </a:lnTo>
                  <a:lnTo>
                    <a:pt x="1555897" y="46595"/>
                  </a:lnTo>
                  <a:lnTo>
                    <a:pt x="1556732" y="46595"/>
                  </a:lnTo>
                  <a:lnTo>
                    <a:pt x="1557568" y="46595"/>
                  </a:lnTo>
                  <a:lnTo>
                    <a:pt x="1559239" y="46595"/>
                  </a:lnTo>
                  <a:lnTo>
                    <a:pt x="1560910" y="46595"/>
                  </a:lnTo>
                  <a:lnTo>
                    <a:pt x="1561746" y="46595"/>
                  </a:lnTo>
                  <a:lnTo>
                    <a:pt x="1562581" y="46595"/>
                  </a:lnTo>
                  <a:lnTo>
                    <a:pt x="1563417" y="46595"/>
                  </a:lnTo>
                  <a:lnTo>
                    <a:pt x="1565088" y="46595"/>
                  </a:lnTo>
                  <a:lnTo>
                    <a:pt x="1565924" y="46595"/>
                  </a:lnTo>
                  <a:lnTo>
                    <a:pt x="1567595" y="46595"/>
                  </a:lnTo>
                  <a:lnTo>
                    <a:pt x="1568431" y="46595"/>
                  </a:lnTo>
                  <a:lnTo>
                    <a:pt x="1570937" y="46595"/>
                  </a:lnTo>
                  <a:lnTo>
                    <a:pt x="1571773" y="46595"/>
                  </a:lnTo>
                  <a:lnTo>
                    <a:pt x="1572609" y="46595"/>
                  </a:lnTo>
                  <a:lnTo>
                    <a:pt x="1573444" y="46595"/>
                  </a:lnTo>
                  <a:lnTo>
                    <a:pt x="1575115" y="46595"/>
                  </a:lnTo>
                  <a:lnTo>
                    <a:pt x="1578458" y="46595"/>
                  </a:lnTo>
                  <a:lnTo>
                    <a:pt x="1580129" y="46595"/>
                  </a:lnTo>
                  <a:lnTo>
                    <a:pt x="1582636" y="46595"/>
                  </a:lnTo>
                  <a:lnTo>
                    <a:pt x="1584307" y="46595"/>
                  </a:lnTo>
                  <a:lnTo>
                    <a:pt x="1585978" y="46595"/>
                  </a:lnTo>
                  <a:lnTo>
                    <a:pt x="1586814" y="46595"/>
                  </a:lnTo>
                  <a:lnTo>
                    <a:pt x="1587650" y="46595"/>
                  </a:lnTo>
                  <a:lnTo>
                    <a:pt x="1588485" y="46595"/>
                  </a:lnTo>
                  <a:lnTo>
                    <a:pt x="1589321" y="46595"/>
                  </a:lnTo>
                  <a:lnTo>
                    <a:pt x="1590156" y="46595"/>
                  </a:lnTo>
                  <a:lnTo>
                    <a:pt x="1590992" y="46595"/>
                  </a:lnTo>
                  <a:lnTo>
                    <a:pt x="1594334" y="46595"/>
                  </a:lnTo>
                  <a:lnTo>
                    <a:pt x="1595170" y="46595"/>
                  </a:lnTo>
                  <a:lnTo>
                    <a:pt x="1596006" y="46595"/>
                  </a:lnTo>
                  <a:lnTo>
                    <a:pt x="1596841" y="46595"/>
                  </a:lnTo>
                  <a:lnTo>
                    <a:pt x="1601019" y="46595"/>
                  </a:lnTo>
                  <a:lnTo>
                    <a:pt x="1603526" y="46595"/>
                  </a:lnTo>
                  <a:lnTo>
                    <a:pt x="1604362" y="46595"/>
                  </a:lnTo>
                  <a:lnTo>
                    <a:pt x="1605197" y="46595"/>
                  </a:lnTo>
                  <a:lnTo>
                    <a:pt x="1606033" y="46595"/>
                  </a:lnTo>
                  <a:lnTo>
                    <a:pt x="1606868" y="46595"/>
                  </a:lnTo>
                  <a:lnTo>
                    <a:pt x="1607704" y="46595"/>
                  </a:lnTo>
                  <a:lnTo>
                    <a:pt x="1613553" y="46595"/>
                  </a:lnTo>
                  <a:lnTo>
                    <a:pt x="1614389" y="46595"/>
                  </a:lnTo>
                  <a:lnTo>
                    <a:pt x="1615225" y="46595"/>
                  </a:lnTo>
                  <a:lnTo>
                    <a:pt x="1616896" y="46595"/>
                  </a:lnTo>
                  <a:lnTo>
                    <a:pt x="1617731" y="46595"/>
                  </a:lnTo>
                  <a:lnTo>
                    <a:pt x="1619403" y="46595"/>
                  </a:lnTo>
                  <a:lnTo>
                    <a:pt x="1620238" y="46595"/>
                  </a:lnTo>
                  <a:lnTo>
                    <a:pt x="1621909" y="46595"/>
                  </a:lnTo>
                  <a:lnTo>
                    <a:pt x="1622745" y="46595"/>
                  </a:lnTo>
                  <a:lnTo>
                    <a:pt x="1623581" y="46595"/>
                  </a:lnTo>
                  <a:lnTo>
                    <a:pt x="1624416" y="46595"/>
                  </a:lnTo>
                  <a:lnTo>
                    <a:pt x="1625252" y="46595"/>
                  </a:lnTo>
                  <a:lnTo>
                    <a:pt x="1628594" y="46595"/>
                  </a:lnTo>
                  <a:lnTo>
                    <a:pt x="1629430" y="46595"/>
                  </a:lnTo>
                  <a:lnTo>
                    <a:pt x="1632772" y="46595"/>
                  </a:lnTo>
                  <a:lnTo>
                    <a:pt x="1635279" y="46595"/>
                  </a:lnTo>
                  <a:lnTo>
                    <a:pt x="1640293" y="46595"/>
                  </a:lnTo>
                  <a:lnTo>
                    <a:pt x="1642800" y="46595"/>
                  </a:lnTo>
                  <a:lnTo>
                    <a:pt x="1643635" y="46595"/>
                  </a:lnTo>
                  <a:lnTo>
                    <a:pt x="1644471" y="46595"/>
                  </a:lnTo>
                  <a:lnTo>
                    <a:pt x="1649484" y="46595"/>
                  </a:lnTo>
                  <a:lnTo>
                    <a:pt x="1650320" y="46595"/>
                  </a:lnTo>
                  <a:lnTo>
                    <a:pt x="1655334" y="46595"/>
                  </a:lnTo>
                  <a:lnTo>
                    <a:pt x="1659512" y="46595"/>
                  </a:lnTo>
                  <a:lnTo>
                    <a:pt x="1662018" y="46595"/>
                  </a:lnTo>
                  <a:lnTo>
                    <a:pt x="1662854" y="46595"/>
                  </a:lnTo>
                  <a:lnTo>
                    <a:pt x="1664525" y="46595"/>
                  </a:lnTo>
                  <a:lnTo>
                    <a:pt x="1665361" y="46595"/>
                  </a:lnTo>
                  <a:lnTo>
                    <a:pt x="1667032" y="46595"/>
                  </a:lnTo>
                  <a:lnTo>
                    <a:pt x="1669539" y="46595"/>
                  </a:lnTo>
                  <a:lnTo>
                    <a:pt x="1670374" y="46595"/>
                  </a:lnTo>
                  <a:lnTo>
                    <a:pt x="1672046" y="46595"/>
                  </a:lnTo>
                  <a:lnTo>
                    <a:pt x="1672881" y="46595"/>
                  </a:lnTo>
                  <a:lnTo>
                    <a:pt x="1675388" y="46595"/>
                  </a:lnTo>
                  <a:lnTo>
                    <a:pt x="1676224" y="46595"/>
                  </a:lnTo>
                  <a:lnTo>
                    <a:pt x="1677059" y="46595"/>
                  </a:lnTo>
                  <a:lnTo>
                    <a:pt x="1679566" y="46595"/>
                  </a:lnTo>
                  <a:lnTo>
                    <a:pt x="1681237" y="46595"/>
                  </a:lnTo>
                  <a:lnTo>
                    <a:pt x="1683744" y="46595"/>
                  </a:lnTo>
                  <a:lnTo>
                    <a:pt x="1687922" y="46595"/>
                  </a:lnTo>
                  <a:lnTo>
                    <a:pt x="1691265" y="46595"/>
                  </a:lnTo>
                  <a:lnTo>
                    <a:pt x="1692100" y="46595"/>
                  </a:lnTo>
                  <a:lnTo>
                    <a:pt x="1695443" y="52952"/>
                  </a:lnTo>
                  <a:lnTo>
                    <a:pt x="1697114" y="52952"/>
                  </a:lnTo>
                  <a:lnTo>
                    <a:pt x="1697949" y="52952"/>
                  </a:lnTo>
                  <a:lnTo>
                    <a:pt x="1699621" y="52952"/>
                  </a:lnTo>
                  <a:lnTo>
                    <a:pt x="1702963" y="52952"/>
                  </a:lnTo>
                  <a:lnTo>
                    <a:pt x="1703799" y="52952"/>
                  </a:lnTo>
                  <a:lnTo>
                    <a:pt x="1705470" y="52952"/>
                  </a:lnTo>
                  <a:lnTo>
                    <a:pt x="1708812" y="52952"/>
                  </a:lnTo>
                  <a:lnTo>
                    <a:pt x="1709648" y="52952"/>
                  </a:lnTo>
                  <a:lnTo>
                    <a:pt x="1712155" y="52952"/>
                  </a:lnTo>
                  <a:lnTo>
                    <a:pt x="1712990" y="52952"/>
                  </a:lnTo>
                  <a:lnTo>
                    <a:pt x="1714662" y="52952"/>
                  </a:lnTo>
                  <a:lnTo>
                    <a:pt x="1715497" y="52952"/>
                  </a:lnTo>
                  <a:lnTo>
                    <a:pt x="1716333" y="52952"/>
                  </a:lnTo>
                  <a:lnTo>
                    <a:pt x="1718840" y="52952"/>
                  </a:lnTo>
                  <a:lnTo>
                    <a:pt x="1720511" y="52952"/>
                  </a:lnTo>
                  <a:lnTo>
                    <a:pt x="1721346" y="52952"/>
                  </a:lnTo>
                  <a:lnTo>
                    <a:pt x="1722182" y="52952"/>
                  </a:lnTo>
                  <a:lnTo>
                    <a:pt x="1723018" y="52952"/>
                  </a:lnTo>
                  <a:lnTo>
                    <a:pt x="1725524" y="52952"/>
                  </a:lnTo>
                  <a:lnTo>
                    <a:pt x="1727196" y="52952"/>
                  </a:lnTo>
                  <a:lnTo>
                    <a:pt x="1729702" y="52952"/>
                  </a:lnTo>
                  <a:lnTo>
                    <a:pt x="1731374" y="52952"/>
                  </a:lnTo>
                  <a:lnTo>
                    <a:pt x="1733880" y="52952"/>
                  </a:lnTo>
                  <a:lnTo>
                    <a:pt x="1735552" y="52952"/>
                  </a:lnTo>
                  <a:lnTo>
                    <a:pt x="1736387" y="52952"/>
                  </a:lnTo>
                  <a:lnTo>
                    <a:pt x="1737223" y="52952"/>
                  </a:lnTo>
                  <a:lnTo>
                    <a:pt x="1739730" y="52952"/>
                  </a:lnTo>
                  <a:lnTo>
                    <a:pt x="1743908" y="52952"/>
                  </a:lnTo>
                  <a:lnTo>
                    <a:pt x="1744743" y="52952"/>
                  </a:lnTo>
                  <a:lnTo>
                    <a:pt x="1745579" y="52952"/>
                  </a:lnTo>
                  <a:lnTo>
                    <a:pt x="1749757" y="52952"/>
                  </a:lnTo>
                  <a:lnTo>
                    <a:pt x="1750593" y="52952"/>
                  </a:lnTo>
                  <a:lnTo>
                    <a:pt x="1751428" y="52952"/>
                  </a:lnTo>
                  <a:lnTo>
                    <a:pt x="1753935" y="52952"/>
                  </a:lnTo>
                  <a:lnTo>
                    <a:pt x="1754771" y="52952"/>
                  </a:lnTo>
                  <a:lnTo>
                    <a:pt x="1755606" y="52952"/>
                  </a:lnTo>
                  <a:lnTo>
                    <a:pt x="1756442" y="52952"/>
                  </a:lnTo>
                  <a:lnTo>
                    <a:pt x="1758949" y="52952"/>
                  </a:lnTo>
                  <a:lnTo>
                    <a:pt x="1759784" y="52952"/>
                  </a:lnTo>
                  <a:lnTo>
                    <a:pt x="1761455" y="52952"/>
                  </a:lnTo>
                  <a:lnTo>
                    <a:pt x="1763127" y="52952"/>
                  </a:lnTo>
                  <a:lnTo>
                    <a:pt x="1763962" y="52952"/>
                  </a:lnTo>
                  <a:lnTo>
                    <a:pt x="1766469" y="52952"/>
                  </a:lnTo>
                  <a:lnTo>
                    <a:pt x="1768140" y="52952"/>
                  </a:lnTo>
                  <a:lnTo>
                    <a:pt x="1770647" y="52952"/>
                  </a:lnTo>
                  <a:lnTo>
                    <a:pt x="1771483" y="52952"/>
                  </a:lnTo>
                  <a:lnTo>
                    <a:pt x="1772318" y="59786"/>
                  </a:lnTo>
                  <a:lnTo>
                    <a:pt x="1773154" y="59786"/>
                  </a:lnTo>
                  <a:lnTo>
                    <a:pt x="1774825" y="59786"/>
                  </a:lnTo>
                  <a:lnTo>
                    <a:pt x="1777332" y="59786"/>
                  </a:lnTo>
                  <a:lnTo>
                    <a:pt x="1778168" y="59786"/>
                  </a:lnTo>
                  <a:lnTo>
                    <a:pt x="1779839" y="59786"/>
                  </a:lnTo>
                  <a:lnTo>
                    <a:pt x="1780674" y="59786"/>
                  </a:lnTo>
                  <a:lnTo>
                    <a:pt x="1782346" y="59786"/>
                  </a:lnTo>
                  <a:lnTo>
                    <a:pt x="1783181" y="59786"/>
                  </a:lnTo>
                  <a:lnTo>
                    <a:pt x="1784852" y="59786"/>
                  </a:lnTo>
                  <a:lnTo>
                    <a:pt x="1789866" y="59786"/>
                  </a:lnTo>
                  <a:lnTo>
                    <a:pt x="1790702" y="59786"/>
                  </a:lnTo>
                  <a:lnTo>
                    <a:pt x="1792373" y="59786"/>
                  </a:lnTo>
                  <a:lnTo>
                    <a:pt x="1793208" y="59786"/>
                  </a:lnTo>
                  <a:lnTo>
                    <a:pt x="1794044" y="59786"/>
                  </a:lnTo>
                  <a:lnTo>
                    <a:pt x="1794880" y="59786"/>
                  </a:lnTo>
                  <a:lnTo>
                    <a:pt x="1795715" y="59786"/>
                  </a:lnTo>
                  <a:lnTo>
                    <a:pt x="1796551" y="59786"/>
                  </a:lnTo>
                  <a:lnTo>
                    <a:pt x="1797386" y="59786"/>
                  </a:lnTo>
                  <a:lnTo>
                    <a:pt x="1799058" y="59786"/>
                  </a:lnTo>
                  <a:lnTo>
                    <a:pt x="1799893" y="59786"/>
                  </a:lnTo>
                  <a:lnTo>
                    <a:pt x="1802400" y="59786"/>
                  </a:lnTo>
                  <a:lnTo>
                    <a:pt x="1804071" y="59786"/>
                  </a:lnTo>
                  <a:lnTo>
                    <a:pt x="1804907" y="59786"/>
                  </a:lnTo>
                  <a:lnTo>
                    <a:pt x="1807414" y="59786"/>
                  </a:lnTo>
                  <a:lnTo>
                    <a:pt x="1812427" y="59786"/>
                  </a:lnTo>
                  <a:lnTo>
                    <a:pt x="1813263" y="59786"/>
                  </a:lnTo>
                  <a:lnTo>
                    <a:pt x="1815770" y="59786"/>
                  </a:lnTo>
                  <a:lnTo>
                    <a:pt x="1817441" y="59786"/>
                  </a:lnTo>
                  <a:lnTo>
                    <a:pt x="1818277" y="59786"/>
                  </a:lnTo>
                  <a:lnTo>
                    <a:pt x="1819112" y="59786"/>
                  </a:lnTo>
                  <a:lnTo>
                    <a:pt x="1819948" y="59786"/>
                  </a:lnTo>
                  <a:lnTo>
                    <a:pt x="1821619" y="59786"/>
                  </a:lnTo>
                  <a:lnTo>
                    <a:pt x="1822455" y="59786"/>
                  </a:lnTo>
                  <a:lnTo>
                    <a:pt x="1823290" y="59786"/>
                  </a:lnTo>
                  <a:lnTo>
                    <a:pt x="1824961" y="59786"/>
                  </a:lnTo>
                  <a:lnTo>
                    <a:pt x="1825797" y="59786"/>
                  </a:lnTo>
                  <a:lnTo>
                    <a:pt x="1826633" y="59786"/>
                  </a:lnTo>
                  <a:lnTo>
                    <a:pt x="1827468" y="59786"/>
                  </a:lnTo>
                  <a:lnTo>
                    <a:pt x="1828304" y="59786"/>
                  </a:lnTo>
                  <a:lnTo>
                    <a:pt x="1829139" y="59786"/>
                  </a:lnTo>
                  <a:lnTo>
                    <a:pt x="1829975" y="59786"/>
                  </a:lnTo>
                  <a:lnTo>
                    <a:pt x="1830811" y="59786"/>
                  </a:lnTo>
                  <a:lnTo>
                    <a:pt x="1831646" y="59786"/>
                  </a:lnTo>
                  <a:lnTo>
                    <a:pt x="1832482" y="59786"/>
                  </a:lnTo>
                  <a:lnTo>
                    <a:pt x="1834989" y="59786"/>
                  </a:lnTo>
                  <a:lnTo>
                    <a:pt x="1836660" y="59786"/>
                  </a:lnTo>
                  <a:lnTo>
                    <a:pt x="1837496" y="59786"/>
                  </a:lnTo>
                  <a:lnTo>
                    <a:pt x="1839167" y="59786"/>
                  </a:lnTo>
                  <a:lnTo>
                    <a:pt x="1840002" y="59786"/>
                  </a:lnTo>
                  <a:lnTo>
                    <a:pt x="1841674" y="59786"/>
                  </a:lnTo>
                  <a:lnTo>
                    <a:pt x="1842509" y="59786"/>
                  </a:lnTo>
                  <a:lnTo>
                    <a:pt x="1843345" y="59786"/>
                  </a:lnTo>
                  <a:lnTo>
                    <a:pt x="1844180" y="59786"/>
                  </a:lnTo>
                  <a:lnTo>
                    <a:pt x="1845016" y="59786"/>
                  </a:lnTo>
                  <a:lnTo>
                    <a:pt x="1845852" y="59786"/>
                  </a:lnTo>
                  <a:lnTo>
                    <a:pt x="1846687" y="59786"/>
                  </a:lnTo>
                  <a:lnTo>
                    <a:pt x="1847523" y="59786"/>
                  </a:lnTo>
                  <a:lnTo>
                    <a:pt x="1848358" y="59786"/>
                  </a:lnTo>
                  <a:lnTo>
                    <a:pt x="1849194" y="59786"/>
                  </a:lnTo>
                  <a:lnTo>
                    <a:pt x="1852536" y="59786"/>
                  </a:lnTo>
                  <a:lnTo>
                    <a:pt x="1855043" y="59786"/>
                  </a:lnTo>
                  <a:lnTo>
                    <a:pt x="1856714" y="59786"/>
                  </a:lnTo>
                  <a:lnTo>
                    <a:pt x="1857550" y="59786"/>
                  </a:lnTo>
                  <a:lnTo>
                    <a:pt x="1859221" y="59786"/>
                  </a:lnTo>
                  <a:lnTo>
                    <a:pt x="1860892" y="59786"/>
                  </a:lnTo>
                  <a:lnTo>
                    <a:pt x="1861728" y="59786"/>
                  </a:lnTo>
                  <a:lnTo>
                    <a:pt x="1865071" y="59786"/>
                  </a:lnTo>
                  <a:lnTo>
                    <a:pt x="1865906" y="59786"/>
                  </a:lnTo>
                  <a:lnTo>
                    <a:pt x="1866742" y="59786"/>
                  </a:lnTo>
                  <a:lnTo>
                    <a:pt x="1867577" y="59786"/>
                  </a:lnTo>
                  <a:lnTo>
                    <a:pt x="1870920" y="59786"/>
                  </a:lnTo>
                  <a:lnTo>
                    <a:pt x="1873427" y="59786"/>
                  </a:lnTo>
                  <a:lnTo>
                    <a:pt x="1875098" y="59786"/>
                  </a:lnTo>
                  <a:lnTo>
                    <a:pt x="1875933" y="59786"/>
                  </a:lnTo>
                  <a:lnTo>
                    <a:pt x="1878440" y="59786"/>
                  </a:lnTo>
                  <a:lnTo>
                    <a:pt x="1879276" y="59786"/>
                  </a:lnTo>
                  <a:lnTo>
                    <a:pt x="1880111" y="59786"/>
                  </a:lnTo>
                  <a:lnTo>
                    <a:pt x="1883454" y="59786"/>
                  </a:lnTo>
                  <a:lnTo>
                    <a:pt x="1884289" y="59786"/>
                  </a:lnTo>
                  <a:lnTo>
                    <a:pt x="1886796" y="59786"/>
                  </a:lnTo>
                  <a:lnTo>
                    <a:pt x="1890139" y="59786"/>
                  </a:lnTo>
                  <a:lnTo>
                    <a:pt x="1890974" y="59786"/>
                  </a:lnTo>
                  <a:lnTo>
                    <a:pt x="1895988" y="59786"/>
                  </a:lnTo>
                  <a:lnTo>
                    <a:pt x="1896824" y="59786"/>
                  </a:lnTo>
                  <a:lnTo>
                    <a:pt x="1897659" y="59786"/>
                  </a:lnTo>
                  <a:lnTo>
                    <a:pt x="1898495" y="59786"/>
                  </a:lnTo>
                  <a:lnTo>
                    <a:pt x="1899330" y="59786"/>
                  </a:lnTo>
                  <a:lnTo>
                    <a:pt x="1901002" y="59786"/>
                  </a:lnTo>
                  <a:lnTo>
                    <a:pt x="1901837" y="59786"/>
                  </a:lnTo>
                  <a:lnTo>
                    <a:pt x="1902673" y="59786"/>
                  </a:lnTo>
                  <a:lnTo>
                    <a:pt x="1903508" y="59786"/>
                  </a:lnTo>
                  <a:lnTo>
                    <a:pt x="1904344" y="59786"/>
                  </a:lnTo>
                  <a:lnTo>
                    <a:pt x="1906851" y="59786"/>
                  </a:lnTo>
                  <a:lnTo>
                    <a:pt x="1910193" y="59786"/>
                  </a:lnTo>
                  <a:lnTo>
                    <a:pt x="1911864" y="59786"/>
                  </a:lnTo>
                  <a:lnTo>
                    <a:pt x="1913536" y="59786"/>
                  </a:lnTo>
                  <a:lnTo>
                    <a:pt x="1914371" y="59786"/>
                  </a:lnTo>
                  <a:lnTo>
                    <a:pt x="1916878" y="59786"/>
                  </a:lnTo>
                  <a:lnTo>
                    <a:pt x="1917714" y="59786"/>
                  </a:lnTo>
                  <a:lnTo>
                    <a:pt x="1918549" y="59786"/>
                  </a:lnTo>
                  <a:lnTo>
                    <a:pt x="1919385" y="59786"/>
                  </a:lnTo>
                  <a:lnTo>
                    <a:pt x="1920220" y="59786"/>
                  </a:lnTo>
                  <a:lnTo>
                    <a:pt x="1921056" y="59786"/>
                  </a:lnTo>
                  <a:lnTo>
                    <a:pt x="1923563" y="59786"/>
                  </a:lnTo>
                  <a:lnTo>
                    <a:pt x="1924398" y="59786"/>
                  </a:lnTo>
                  <a:lnTo>
                    <a:pt x="1926070" y="59786"/>
                  </a:lnTo>
                  <a:lnTo>
                    <a:pt x="1928577" y="59786"/>
                  </a:lnTo>
                  <a:lnTo>
                    <a:pt x="1929412" y="59786"/>
                  </a:lnTo>
                  <a:lnTo>
                    <a:pt x="1930248" y="59786"/>
                  </a:lnTo>
                  <a:lnTo>
                    <a:pt x="1931919" y="59786"/>
                  </a:lnTo>
                  <a:lnTo>
                    <a:pt x="1932755" y="59786"/>
                  </a:lnTo>
                  <a:lnTo>
                    <a:pt x="1934426" y="59786"/>
                  </a:lnTo>
                  <a:lnTo>
                    <a:pt x="1935261" y="59786"/>
                  </a:lnTo>
                  <a:lnTo>
                    <a:pt x="1936097" y="59786"/>
                  </a:lnTo>
                  <a:lnTo>
                    <a:pt x="1940275" y="59786"/>
                  </a:lnTo>
                  <a:lnTo>
                    <a:pt x="1941946" y="59786"/>
                  </a:lnTo>
                  <a:lnTo>
                    <a:pt x="1942782" y="59786"/>
                  </a:lnTo>
                  <a:lnTo>
                    <a:pt x="1946124" y="59786"/>
                  </a:lnTo>
                  <a:lnTo>
                    <a:pt x="1947795" y="59786"/>
                  </a:lnTo>
                  <a:lnTo>
                    <a:pt x="1950302" y="59786"/>
                  </a:lnTo>
                  <a:lnTo>
                    <a:pt x="1951973" y="59786"/>
                  </a:lnTo>
                  <a:lnTo>
                    <a:pt x="1954480" y="59786"/>
                  </a:lnTo>
                  <a:lnTo>
                    <a:pt x="1955316" y="59786"/>
                  </a:lnTo>
                  <a:lnTo>
                    <a:pt x="1956151" y="59786"/>
                  </a:lnTo>
                  <a:lnTo>
                    <a:pt x="1956987" y="59786"/>
                  </a:lnTo>
                  <a:lnTo>
                    <a:pt x="1957823" y="59786"/>
                  </a:lnTo>
                  <a:lnTo>
                    <a:pt x="1962836" y="59786"/>
                  </a:lnTo>
                  <a:lnTo>
                    <a:pt x="1963672" y="59786"/>
                  </a:lnTo>
                  <a:lnTo>
                    <a:pt x="1964508" y="59786"/>
                  </a:lnTo>
                  <a:lnTo>
                    <a:pt x="1966179" y="59786"/>
                  </a:lnTo>
                  <a:lnTo>
                    <a:pt x="1967014" y="59786"/>
                  </a:lnTo>
                  <a:lnTo>
                    <a:pt x="1968686" y="59786"/>
                  </a:lnTo>
                  <a:lnTo>
                    <a:pt x="1969521" y="59786"/>
                  </a:lnTo>
                  <a:lnTo>
                    <a:pt x="1971192" y="59786"/>
                  </a:lnTo>
                  <a:lnTo>
                    <a:pt x="1972864" y="59786"/>
                  </a:lnTo>
                  <a:lnTo>
                    <a:pt x="1973699" y="59786"/>
                  </a:lnTo>
                  <a:lnTo>
                    <a:pt x="1974535" y="59786"/>
                  </a:lnTo>
                  <a:lnTo>
                    <a:pt x="1975370" y="59786"/>
                  </a:lnTo>
                  <a:lnTo>
                    <a:pt x="1977877" y="59786"/>
                  </a:lnTo>
                  <a:lnTo>
                    <a:pt x="1979548" y="59786"/>
                  </a:lnTo>
                  <a:lnTo>
                    <a:pt x="1981220" y="59786"/>
                  </a:lnTo>
                  <a:lnTo>
                    <a:pt x="1984562" y="59786"/>
                  </a:lnTo>
                  <a:lnTo>
                    <a:pt x="1986233" y="59786"/>
                  </a:lnTo>
                  <a:lnTo>
                    <a:pt x="1987904" y="59786"/>
                  </a:lnTo>
                  <a:lnTo>
                    <a:pt x="1988740" y="59786"/>
                  </a:lnTo>
                  <a:lnTo>
                    <a:pt x="1989576" y="59786"/>
                  </a:lnTo>
                  <a:lnTo>
                    <a:pt x="1991247" y="59786"/>
                  </a:lnTo>
                  <a:lnTo>
                    <a:pt x="1992083" y="59786"/>
                  </a:lnTo>
                  <a:lnTo>
                    <a:pt x="1992918" y="59786"/>
                  </a:lnTo>
                  <a:lnTo>
                    <a:pt x="1993754" y="59786"/>
                  </a:lnTo>
                  <a:lnTo>
                    <a:pt x="1995425" y="59786"/>
                  </a:lnTo>
                  <a:lnTo>
                    <a:pt x="1997096" y="59786"/>
                  </a:lnTo>
                  <a:lnTo>
                    <a:pt x="1997932" y="59786"/>
                  </a:lnTo>
                  <a:lnTo>
                    <a:pt x="1998767" y="59786"/>
                  </a:lnTo>
                  <a:lnTo>
                    <a:pt x="1999603" y="59786"/>
                  </a:lnTo>
                  <a:lnTo>
                    <a:pt x="2000439" y="59786"/>
                  </a:lnTo>
                  <a:lnTo>
                    <a:pt x="2001274" y="59786"/>
                  </a:lnTo>
                  <a:lnTo>
                    <a:pt x="2002945" y="59786"/>
                  </a:lnTo>
                  <a:lnTo>
                    <a:pt x="2003781" y="59786"/>
                  </a:lnTo>
                  <a:lnTo>
                    <a:pt x="2004617" y="59786"/>
                  </a:lnTo>
                  <a:lnTo>
                    <a:pt x="2005452" y="59786"/>
                  </a:lnTo>
                  <a:lnTo>
                    <a:pt x="2006288" y="59786"/>
                  </a:lnTo>
                  <a:lnTo>
                    <a:pt x="2007123" y="59786"/>
                  </a:lnTo>
                  <a:lnTo>
                    <a:pt x="2008795" y="59786"/>
                  </a:lnTo>
                  <a:lnTo>
                    <a:pt x="2009630" y="59786"/>
                  </a:lnTo>
                  <a:lnTo>
                    <a:pt x="2011301" y="59786"/>
                  </a:lnTo>
                  <a:lnTo>
                    <a:pt x="2012137" y="59786"/>
                  </a:lnTo>
                  <a:lnTo>
                    <a:pt x="2012973" y="59786"/>
                  </a:lnTo>
                  <a:lnTo>
                    <a:pt x="2013808" y="59786"/>
                  </a:lnTo>
                  <a:lnTo>
                    <a:pt x="2014644" y="59786"/>
                  </a:lnTo>
                  <a:lnTo>
                    <a:pt x="2016315" y="59786"/>
                  </a:lnTo>
                  <a:lnTo>
                    <a:pt x="2017151" y="59786"/>
                  </a:lnTo>
                  <a:lnTo>
                    <a:pt x="2017986" y="59786"/>
                  </a:lnTo>
                  <a:lnTo>
                    <a:pt x="2018822" y="59786"/>
                  </a:lnTo>
                  <a:lnTo>
                    <a:pt x="2020493" y="59786"/>
                  </a:lnTo>
                  <a:lnTo>
                    <a:pt x="2021329" y="59786"/>
                  </a:lnTo>
                  <a:lnTo>
                    <a:pt x="2023836" y="59786"/>
                  </a:lnTo>
                  <a:lnTo>
                    <a:pt x="2025507" y="59786"/>
                  </a:lnTo>
                  <a:lnTo>
                    <a:pt x="2026342" y="59786"/>
                  </a:lnTo>
                  <a:lnTo>
                    <a:pt x="2028849" y="59786"/>
                  </a:lnTo>
                  <a:lnTo>
                    <a:pt x="2030520" y="59786"/>
                  </a:lnTo>
                  <a:lnTo>
                    <a:pt x="2031356" y="59786"/>
                  </a:lnTo>
                  <a:lnTo>
                    <a:pt x="2033027" y="59786"/>
                  </a:lnTo>
                  <a:lnTo>
                    <a:pt x="2033863" y="59786"/>
                  </a:lnTo>
                  <a:lnTo>
                    <a:pt x="2034698" y="59786"/>
                  </a:lnTo>
                  <a:lnTo>
                    <a:pt x="2036370" y="59786"/>
                  </a:lnTo>
                  <a:lnTo>
                    <a:pt x="2040548" y="59786"/>
                  </a:lnTo>
                  <a:lnTo>
                    <a:pt x="2042219" y="59786"/>
                  </a:lnTo>
                  <a:lnTo>
                    <a:pt x="2043890" y="59786"/>
                  </a:lnTo>
                  <a:lnTo>
                    <a:pt x="2045561" y="59786"/>
                  </a:lnTo>
                  <a:lnTo>
                    <a:pt x="2047232" y="59786"/>
                  </a:lnTo>
                  <a:lnTo>
                    <a:pt x="2048068" y="59786"/>
                  </a:lnTo>
                  <a:lnTo>
                    <a:pt x="2048904" y="59786"/>
                  </a:lnTo>
                  <a:lnTo>
                    <a:pt x="2049739" y="59786"/>
                  </a:lnTo>
                  <a:lnTo>
                    <a:pt x="2051411" y="59786"/>
                  </a:lnTo>
                  <a:lnTo>
                    <a:pt x="2052246" y="59786"/>
                  </a:lnTo>
                  <a:lnTo>
                    <a:pt x="2054753" y="59786"/>
                  </a:lnTo>
                  <a:lnTo>
                    <a:pt x="2057260" y="59786"/>
                  </a:lnTo>
                  <a:lnTo>
                    <a:pt x="2058095" y="59786"/>
                  </a:lnTo>
                  <a:lnTo>
                    <a:pt x="2058931" y="59786"/>
                  </a:lnTo>
                  <a:lnTo>
                    <a:pt x="2064780" y="59786"/>
                  </a:lnTo>
                  <a:lnTo>
                    <a:pt x="2065616" y="59786"/>
                  </a:lnTo>
                  <a:lnTo>
                    <a:pt x="2066451" y="59786"/>
                  </a:lnTo>
                  <a:lnTo>
                    <a:pt x="2068958" y="59786"/>
                  </a:lnTo>
                  <a:lnTo>
                    <a:pt x="2069794" y="59786"/>
                  </a:lnTo>
                  <a:lnTo>
                    <a:pt x="2070629" y="59786"/>
                  </a:lnTo>
                  <a:lnTo>
                    <a:pt x="2071465" y="59786"/>
                  </a:lnTo>
                  <a:lnTo>
                    <a:pt x="2072301" y="59786"/>
                  </a:lnTo>
                  <a:lnTo>
                    <a:pt x="2073136" y="59786"/>
                  </a:lnTo>
                  <a:lnTo>
                    <a:pt x="2073972" y="59786"/>
                  </a:lnTo>
                  <a:lnTo>
                    <a:pt x="2078150" y="59786"/>
                  </a:lnTo>
                  <a:lnTo>
                    <a:pt x="2080657" y="59786"/>
                  </a:lnTo>
                  <a:lnTo>
                    <a:pt x="2081492" y="59786"/>
                  </a:lnTo>
                  <a:lnTo>
                    <a:pt x="2082328" y="59786"/>
                  </a:lnTo>
                  <a:lnTo>
                    <a:pt x="2083999" y="59786"/>
                  </a:lnTo>
                  <a:lnTo>
                    <a:pt x="2084835" y="59786"/>
                  </a:lnTo>
                  <a:lnTo>
                    <a:pt x="2092355" y="59786"/>
                  </a:lnTo>
                  <a:lnTo>
                    <a:pt x="2094026" y="59786"/>
                  </a:lnTo>
                  <a:lnTo>
                    <a:pt x="2094862" y="59786"/>
                  </a:lnTo>
                  <a:lnTo>
                    <a:pt x="2095698" y="59786"/>
                  </a:lnTo>
                  <a:lnTo>
                    <a:pt x="2099040" y="59786"/>
                  </a:lnTo>
                  <a:lnTo>
                    <a:pt x="2099876" y="59786"/>
                  </a:lnTo>
                  <a:lnTo>
                    <a:pt x="2100711" y="59786"/>
                  </a:lnTo>
                  <a:lnTo>
                    <a:pt x="2106560" y="59786"/>
                  </a:lnTo>
                  <a:lnTo>
                    <a:pt x="2109067" y="59786"/>
                  </a:lnTo>
                  <a:lnTo>
                    <a:pt x="2109903" y="59786"/>
                  </a:lnTo>
                  <a:lnTo>
                    <a:pt x="2113245" y="59786"/>
                  </a:lnTo>
                  <a:lnTo>
                    <a:pt x="2116588" y="59786"/>
                  </a:lnTo>
                  <a:lnTo>
                    <a:pt x="2117423" y="59786"/>
                  </a:lnTo>
                  <a:lnTo>
                    <a:pt x="2118259" y="59786"/>
                  </a:lnTo>
                  <a:lnTo>
                    <a:pt x="2119930" y="59786"/>
                  </a:lnTo>
                  <a:lnTo>
                    <a:pt x="2121601" y="59786"/>
                  </a:lnTo>
                  <a:lnTo>
                    <a:pt x="2123273" y="59786"/>
                  </a:lnTo>
                  <a:lnTo>
                    <a:pt x="2124944" y="59786"/>
                  </a:lnTo>
                  <a:lnTo>
                    <a:pt x="2126615" y="59786"/>
                  </a:lnTo>
                  <a:lnTo>
                    <a:pt x="2130793" y="59786"/>
                  </a:lnTo>
                  <a:lnTo>
                    <a:pt x="2134971" y="59786"/>
                  </a:lnTo>
                  <a:lnTo>
                    <a:pt x="2136642" y="59786"/>
                  </a:lnTo>
                  <a:lnTo>
                    <a:pt x="2137478" y="59786"/>
                  </a:lnTo>
                  <a:lnTo>
                    <a:pt x="2139149" y="59786"/>
                  </a:lnTo>
                  <a:lnTo>
                    <a:pt x="2139985" y="59786"/>
                  </a:lnTo>
                  <a:lnTo>
                    <a:pt x="2142491" y="59786"/>
                  </a:lnTo>
                  <a:lnTo>
                    <a:pt x="2143327" y="59786"/>
                  </a:lnTo>
                  <a:lnTo>
                    <a:pt x="2144998" y="59786"/>
                  </a:lnTo>
                  <a:lnTo>
                    <a:pt x="2145834" y="59786"/>
                  </a:lnTo>
                  <a:lnTo>
                    <a:pt x="2148341" y="59786"/>
                  </a:lnTo>
                  <a:lnTo>
                    <a:pt x="2149176" y="59786"/>
                  </a:lnTo>
                  <a:lnTo>
                    <a:pt x="2150012" y="59786"/>
                  </a:lnTo>
                  <a:lnTo>
                    <a:pt x="2151683" y="59786"/>
                  </a:lnTo>
                  <a:lnTo>
                    <a:pt x="2152519" y="59786"/>
                  </a:lnTo>
                  <a:lnTo>
                    <a:pt x="2153354" y="59786"/>
                  </a:lnTo>
                  <a:lnTo>
                    <a:pt x="2155026" y="59786"/>
                  </a:lnTo>
                  <a:lnTo>
                    <a:pt x="2157532" y="59786"/>
                  </a:lnTo>
                  <a:lnTo>
                    <a:pt x="2158368" y="59786"/>
                  </a:lnTo>
                  <a:lnTo>
                    <a:pt x="2161710" y="59786"/>
                  </a:lnTo>
                  <a:lnTo>
                    <a:pt x="2165053" y="59786"/>
                  </a:lnTo>
                  <a:lnTo>
                    <a:pt x="2167560" y="59786"/>
                  </a:lnTo>
                  <a:lnTo>
                    <a:pt x="2168395" y="59786"/>
                  </a:lnTo>
                  <a:lnTo>
                    <a:pt x="2170066" y="59786"/>
                  </a:lnTo>
                  <a:lnTo>
                    <a:pt x="2170902" y="59786"/>
                  </a:lnTo>
                  <a:lnTo>
                    <a:pt x="2171738" y="59786"/>
                  </a:lnTo>
                  <a:lnTo>
                    <a:pt x="2173409" y="59786"/>
                  </a:lnTo>
                  <a:lnTo>
                    <a:pt x="2175080" y="59786"/>
                  </a:lnTo>
                  <a:lnTo>
                    <a:pt x="2178423" y="59786"/>
                  </a:lnTo>
                  <a:lnTo>
                    <a:pt x="2180929" y="59786"/>
                  </a:lnTo>
                  <a:lnTo>
                    <a:pt x="2183436" y="59786"/>
                  </a:lnTo>
                  <a:lnTo>
                    <a:pt x="2185943" y="59786"/>
                  </a:lnTo>
                  <a:lnTo>
                    <a:pt x="2187614" y="59786"/>
                  </a:lnTo>
                  <a:lnTo>
                    <a:pt x="2190121" y="59786"/>
                  </a:lnTo>
                  <a:lnTo>
                    <a:pt x="2195135" y="59786"/>
                  </a:lnTo>
                  <a:lnTo>
                    <a:pt x="2198477" y="59786"/>
                  </a:lnTo>
                  <a:lnTo>
                    <a:pt x="2200148" y="59786"/>
                  </a:lnTo>
                  <a:lnTo>
                    <a:pt x="2200984" y="59786"/>
                  </a:lnTo>
                  <a:lnTo>
                    <a:pt x="2205162" y="59786"/>
                  </a:lnTo>
                  <a:lnTo>
                    <a:pt x="2207669" y="59786"/>
                  </a:lnTo>
                  <a:lnTo>
                    <a:pt x="2209340" y="59786"/>
                  </a:lnTo>
                  <a:lnTo>
                    <a:pt x="2210176" y="59786"/>
                  </a:lnTo>
                  <a:lnTo>
                    <a:pt x="2211847" y="59786"/>
                  </a:lnTo>
                  <a:lnTo>
                    <a:pt x="2213518" y="59786"/>
                  </a:lnTo>
                  <a:lnTo>
                    <a:pt x="2215189" y="59786"/>
                  </a:lnTo>
                  <a:lnTo>
                    <a:pt x="2216860" y="59786"/>
                  </a:lnTo>
                  <a:lnTo>
                    <a:pt x="2217696" y="59786"/>
                  </a:lnTo>
                  <a:lnTo>
                    <a:pt x="2218532" y="59786"/>
                  </a:lnTo>
                  <a:lnTo>
                    <a:pt x="2221874" y="59786"/>
                  </a:lnTo>
                  <a:lnTo>
                    <a:pt x="2222710" y="59786"/>
                  </a:lnTo>
                  <a:lnTo>
                    <a:pt x="2223545" y="59786"/>
                  </a:lnTo>
                  <a:lnTo>
                    <a:pt x="2224381" y="59786"/>
                  </a:lnTo>
                  <a:lnTo>
                    <a:pt x="2226052" y="59786"/>
                  </a:lnTo>
                  <a:lnTo>
                    <a:pt x="2228559" y="59786"/>
                  </a:lnTo>
                  <a:lnTo>
                    <a:pt x="2229394" y="68579"/>
                  </a:lnTo>
                  <a:lnTo>
                    <a:pt x="2230230" y="68579"/>
                  </a:lnTo>
                  <a:lnTo>
                    <a:pt x="2231066" y="68579"/>
                  </a:lnTo>
                  <a:lnTo>
                    <a:pt x="2233572" y="68579"/>
                  </a:lnTo>
                  <a:lnTo>
                    <a:pt x="2236079" y="68579"/>
                  </a:lnTo>
                  <a:lnTo>
                    <a:pt x="2236915" y="68579"/>
                  </a:lnTo>
                  <a:lnTo>
                    <a:pt x="2238586" y="68579"/>
                  </a:lnTo>
                  <a:lnTo>
                    <a:pt x="2239422" y="68579"/>
                  </a:lnTo>
                  <a:lnTo>
                    <a:pt x="2240257" y="68579"/>
                  </a:lnTo>
                  <a:lnTo>
                    <a:pt x="2242764" y="68579"/>
                  </a:lnTo>
                  <a:lnTo>
                    <a:pt x="2245271" y="68579"/>
                  </a:lnTo>
                  <a:lnTo>
                    <a:pt x="2251120" y="68579"/>
                  </a:lnTo>
                  <a:lnTo>
                    <a:pt x="2252791" y="68579"/>
                  </a:lnTo>
                  <a:lnTo>
                    <a:pt x="2253627" y="68579"/>
                  </a:lnTo>
                  <a:lnTo>
                    <a:pt x="2254463" y="68579"/>
                  </a:lnTo>
                  <a:lnTo>
                    <a:pt x="2258641" y="68579"/>
                  </a:lnTo>
                  <a:lnTo>
                    <a:pt x="2259476" y="68579"/>
                  </a:lnTo>
                  <a:lnTo>
                    <a:pt x="2260312" y="68579"/>
                  </a:lnTo>
                  <a:lnTo>
                    <a:pt x="2261983" y="68579"/>
                  </a:lnTo>
                  <a:lnTo>
                    <a:pt x="2264490" y="68579"/>
                  </a:lnTo>
                  <a:lnTo>
                    <a:pt x="2266161" y="68579"/>
                  </a:lnTo>
                  <a:lnTo>
                    <a:pt x="2266997" y="68579"/>
                  </a:lnTo>
                  <a:lnTo>
                    <a:pt x="2267832" y="68579"/>
                  </a:lnTo>
                  <a:lnTo>
                    <a:pt x="2268668" y="68579"/>
                  </a:lnTo>
                  <a:lnTo>
                    <a:pt x="2269503" y="68579"/>
                  </a:lnTo>
                  <a:lnTo>
                    <a:pt x="2270339" y="68579"/>
                  </a:lnTo>
                  <a:lnTo>
                    <a:pt x="2271175" y="68579"/>
                  </a:lnTo>
                  <a:lnTo>
                    <a:pt x="2272846" y="68579"/>
                  </a:lnTo>
                  <a:lnTo>
                    <a:pt x="2273682" y="68579"/>
                  </a:lnTo>
                  <a:lnTo>
                    <a:pt x="2274517" y="68579"/>
                  </a:lnTo>
                  <a:lnTo>
                    <a:pt x="2277860" y="68579"/>
                  </a:lnTo>
                  <a:lnTo>
                    <a:pt x="2278695" y="68579"/>
                  </a:lnTo>
                  <a:lnTo>
                    <a:pt x="2281202" y="68579"/>
                  </a:lnTo>
                  <a:lnTo>
                    <a:pt x="2282873" y="68579"/>
                  </a:lnTo>
                  <a:lnTo>
                    <a:pt x="2283709" y="68579"/>
                  </a:lnTo>
                  <a:lnTo>
                    <a:pt x="2284544" y="68579"/>
                  </a:lnTo>
                  <a:lnTo>
                    <a:pt x="2288722" y="68579"/>
                  </a:lnTo>
                  <a:lnTo>
                    <a:pt x="2291229" y="68579"/>
                  </a:lnTo>
                  <a:lnTo>
                    <a:pt x="2292900" y="68579"/>
                  </a:lnTo>
                  <a:lnTo>
                    <a:pt x="2294572" y="68579"/>
                  </a:lnTo>
                  <a:lnTo>
                    <a:pt x="2304599" y="68579"/>
                  </a:lnTo>
                  <a:lnTo>
                    <a:pt x="2306270" y="68579"/>
                  </a:lnTo>
                  <a:lnTo>
                    <a:pt x="2307106" y="68579"/>
                  </a:lnTo>
                  <a:lnTo>
                    <a:pt x="2308777" y="68579"/>
                  </a:lnTo>
                  <a:lnTo>
                    <a:pt x="2312119" y="68579"/>
                  </a:lnTo>
                  <a:lnTo>
                    <a:pt x="2316297" y="68579"/>
                  </a:lnTo>
                  <a:lnTo>
                    <a:pt x="2317133" y="68579"/>
                  </a:lnTo>
                  <a:lnTo>
                    <a:pt x="2317969" y="68579"/>
                  </a:lnTo>
                  <a:lnTo>
                    <a:pt x="2318804" y="68579"/>
                  </a:lnTo>
                  <a:lnTo>
                    <a:pt x="2319640" y="68579"/>
                  </a:lnTo>
                  <a:lnTo>
                    <a:pt x="2320475" y="68579"/>
                  </a:lnTo>
                  <a:lnTo>
                    <a:pt x="2322147" y="68579"/>
                  </a:lnTo>
                  <a:lnTo>
                    <a:pt x="2322982" y="68579"/>
                  </a:lnTo>
                  <a:lnTo>
                    <a:pt x="2324653" y="68579"/>
                  </a:lnTo>
                  <a:lnTo>
                    <a:pt x="2326325" y="68579"/>
                  </a:lnTo>
                  <a:lnTo>
                    <a:pt x="2331338" y="68579"/>
                  </a:lnTo>
                  <a:lnTo>
                    <a:pt x="2332174" y="68579"/>
                  </a:lnTo>
                  <a:lnTo>
                    <a:pt x="2333009" y="68579"/>
                  </a:lnTo>
                  <a:lnTo>
                    <a:pt x="2335516" y="68579"/>
                  </a:lnTo>
                  <a:lnTo>
                    <a:pt x="2336352" y="68579"/>
                  </a:lnTo>
                  <a:lnTo>
                    <a:pt x="2342201" y="68579"/>
                  </a:lnTo>
                  <a:lnTo>
                    <a:pt x="2343037" y="68579"/>
                  </a:lnTo>
                  <a:lnTo>
                    <a:pt x="2344708" y="68579"/>
                  </a:lnTo>
                  <a:lnTo>
                    <a:pt x="2345544" y="68579"/>
                  </a:lnTo>
                  <a:lnTo>
                    <a:pt x="2348050" y="68579"/>
                  </a:lnTo>
                  <a:lnTo>
                    <a:pt x="2353064" y="68579"/>
                  </a:lnTo>
                  <a:lnTo>
                    <a:pt x="2354735" y="68579"/>
                  </a:lnTo>
                  <a:lnTo>
                    <a:pt x="2356406" y="68579"/>
                  </a:lnTo>
                  <a:lnTo>
                    <a:pt x="2357242" y="68579"/>
                  </a:lnTo>
                  <a:lnTo>
                    <a:pt x="2358913" y="68579"/>
                  </a:lnTo>
                  <a:lnTo>
                    <a:pt x="2359749" y="68579"/>
                  </a:lnTo>
                  <a:lnTo>
                    <a:pt x="2360584" y="68579"/>
                  </a:lnTo>
                  <a:lnTo>
                    <a:pt x="2361420" y="68579"/>
                  </a:lnTo>
                  <a:lnTo>
                    <a:pt x="2363091" y="68579"/>
                  </a:lnTo>
                  <a:lnTo>
                    <a:pt x="2367269" y="68579"/>
                  </a:lnTo>
                  <a:lnTo>
                    <a:pt x="2370612" y="68579"/>
                  </a:lnTo>
                  <a:lnTo>
                    <a:pt x="2371447" y="68579"/>
                  </a:lnTo>
                  <a:lnTo>
                    <a:pt x="2373119" y="68579"/>
                  </a:lnTo>
                  <a:lnTo>
                    <a:pt x="2376461" y="68579"/>
                  </a:lnTo>
                  <a:lnTo>
                    <a:pt x="2377297" y="68579"/>
                  </a:lnTo>
                  <a:lnTo>
                    <a:pt x="2379803" y="68579"/>
                  </a:lnTo>
                  <a:lnTo>
                    <a:pt x="2380639" y="68579"/>
                  </a:lnTo>
                  <a:lnTo>
                    <a:pt x="2382310" y="68579"/>
                  </a:lnTo>
                  <a:lnTo>
                    <a:pt x="2383981" y="68579"/>
                  </a:lnTo>
                  <a:lnTo>
                    <a:pt x="2387324" y="68579"/>
                  </a:lnTo>
                  <a:lnTo>
                    <a:pt x="2388995" y="68579"/>
                  </a:lnTo>
                  <a:lnTo>
                    <a:pt x="2389831" y="68579"/>
                  </a:lnTo>
                  <a:lnTo>
                    <a:pt x="2391502" y="68579"/>
                  </a:lnTo>
                  <a:lnTo>
                    <a:pt x="2393173" y="68579"/>
                  </a:lnTo>
                  <a:lnTo>
                    <a:pt x="2394009" y="68579"/>
                  </a:lnTo>
                  <a:lnTo>
                    <a:pt x="2397351" y="68579"/>
                  </a:lnTo>
                  <a:lnTo>
                    <a:pt x="2398187" y="68579"/>
                  </a:lnTo>
                  <a:lnTo>
                    <a:pt x="2400694" y="68579"/>
                  </a:lnTo>
                  <a:lnTo>
                    <a:pt x="2402365" y="68579"/>
                  </a:lnTo>
                  <a:lnTo>
                    <a:pt x="2403200" y="68579"/>
                  </a:lnTo>
                  <a:lnTo>
                    <a:pt x="2404036" y="68579"/>
                  </a:lnTo>
                  <a:lnTo>
                    <a:pt x="2404872" y="68579"/>
                  </a:lnTo>
                  <a:lnTo>
                    <a:pt x="2406543" y="68579"/>
                  </a:lnTo>
                  <a:lnTo>
                    <a:pt x="2408214" y="68579"/>
                  </a:lnTo>
                  <a:lnTo>
                    <a:pt x="2409050" y="68579"/>
                  </a:lnTo>
                  <a:lnTo>
                    <a:pt x="2409885" y="68579"/>
                  </a:lnTo>
                  <a:lnTo>
                    <a:pt x="2410721" y="68579"/>
                  </a:lnTo>
                  <a:lnTo>
                    <a:pt x="2411556" y="68579"/>
                  </a:lnTo>
                  <a:lnTo>
                    <a:pt x="2412392" y="68579"/>
                  </a:lnTo>
                  <a:lnTo>
                    <a:pt x="2421584" y="68579"/>
                  </a:lnTo>
                  <a:lnTo>
                    <a:pt x="2428268" y="68579"/>
                  </a:lnTo>
                  <a:lnTo>
                    <a:pt x="2429104" y="68579"/>
                  </a:lnTo>
                  <a:lnTo>
                    <a:pt x="2429940" y="68579"/>
                  </a:lnTo>
                  <a:lnTo>
                    <a:pt x="2432447" y="68579"/>
                  </a:lnTo>
                  <a:lnTo>
                    <a:pt x="2433282" y="68579"/>
                  </a:lnTo>
                  <a:lnTo>
                    <a:pt x="2434953" y="68579"/>
                  </a:lnTo>
                  <a:lnTo>
                    <a:pt x="2438296" y="68579"/>
                  </a:lnTo>
                  <a:lnTo>
                    <a:pt x="2439131" y="68579"/>
                  </a:lnTo>
                  <a:lnTo>
                    <a:pt x="2440803" y="68579"/>
                  </a:lnTo>
                  <a:lnTo>
                    <a:pt x="2441638" y="68579"/>
                  </a:lnTo>
                  <a:lnTo>
                    <a:pt x="2442474" y="68579"/>
                  </a:lnTo>
                  <a:lnTo>
                    <a:pt x="2444145" y="68579"/>
                  </a:lnTo>
                  <a:lnTo>
                    <a:pt x="2444981" y="68579"/>
                  </a:lnTo>
                  <a:lnTo>
                    <a:pt x="2445816" y="68579"/>
                  </a:lnTo>
                  <a:lnTo>
                    <a:pt x="2446652" y="68579"/>
                  </a:lnTo>
                  <a:lnTo>
                    <a:pt x="2450830" y="68579"/>
                  </a:lnTo>
                  <a:lnTo>
                    <a:pt x="2452501" y="68579"/>
                  </a:lnTo>
                  <a:lnTo>
                    <a:pt x="2453337" y="68579"/>
                  </a:lnTo>
                  <a:lnTo>
                    <a:pt x="2454172" y="68579"/>
                  </a:lnTo>
                  <a:lnTo>
                    <a:pt x="2457515" y="68579"/>
                  </a:lnTo>
                  <a:lnTo>
                    <a:pt x="2459186" y="68579"/>
                  </a:lnTo>
                  <a:lnTo>
                    <a:pt x="2463364" y="68579"/>
                  </a:lnTo>
                  <a:lnTo>
                    <a:pt x="2469213" y="68579"/>
                  </a:lnTo>
                  <a:lnTo>
                    <a:pt x="2470884" y="68579"/>
                  </a:lnTo>
                  <a:lnTo>
                    <a:pt x="2471720" y="68579"/>
                  </a:lnTo>
                  <a:lnTo>
                    <a:pt x="2473391" y="68579"/>
                  </a:lnTo>
                  <a:lnTo>
                    <a:pt x="2474227" y="68579"/>
                  </a:lnTo>
                  <a:lnTo>
                    <a:pt x="2475062" y="68579"/>
                  </a:lnTo>
                  <a:lnTo>
                    <a:pt x="2475898" y="68579"/>
                  </a:lnTo>
                  <a:lnTo>
                    <a:pt x="2478405" y="68579"/>
                  </a:lnTo>
                  <a:lnTo>
                    <a:pt x="2480076" y="68579"/>
                  </a:lnTo>
                  <a:lnTo>
                    <a:pt x="2480912" y="68579"/>
                  </a:lnTo>
                  <a:lnTo>
                    <a:pt x="2481747" y="68579"/>
                  </a:lnTo>
                  <a:lnTo>
                    <a:pt x="2485925" y="68579"/>
                  </a:lnTo>
                  <a:lnTo>
                    <a:pt x="2486761" y="68579"/>
                  </a:lnTo>
                  <a:lnTo>
                    <a:pt x="2488432" y="68579"/>
                  </a:lnTo>
                  <a:lnTo>
                    <a:pt x="2490939" y="68579"/>
                  </a:lnTo>
                  <a:lnTo>
                    <a:pt x="2491774" y="68579"/>
                  </a:lnTo>
                  <a:lnTo>
                    <a:pt x="2492610" y="68579"/>
                  </a:lnTo>
                  <a:lnTo>
                    <a:pt x="2493446" y="68579"/>
                  </a:lnTo>
                  <a:lnTo>
                    <a:pt x="2495953" y="68579"/>
                  </a:lnTo>
                  <a:lnTo>
                    <a:pt x="2498459" y="68579"/>
                  </a:lnTo>
                  <a:lnTo>
                    <a:pt x="2503473" y="68579"/>
                  </a:lnTo>
                  <a:lnTo>
                    <a:pt x="2504309" y="68579"/>
                  </a:lnTo>
                  <a:lnTo>
                    <a:pt x="2505980" y="68579"/>
                  </a:lnTo>
                  <a:lnTo>
                    <a:pt x="2507651" y="68579"/>
                  </a:lnTo>
                  <a:lnTo>
                    <a:pt x="2510158" y="68579"/>
                  </a:lnTo>
                  <a:lnTo>
                    <a:pt x="2511829" y="68579"/>
                  </a:lnTo>
                  <a:lnTo>
                    <a:pt x="2513500" y="68579"/>
                  </a:lnTo>
                  <a:lnTo>
                    <a:pt x="2518514" y="68579"/>
                  </a:lnTo>
                  <a:lnTo>
                    <a:pt x="2519349" y="68579"/>
                  </a:lnTo>
                  <a:lnTo>
                    <a:pt x="2520185" y="68579"/>
                  </a:lnTo>
                  <a:lnTo>
                    <a:pt x="2521021" y="68579"/>
                  </a:lnTo>
                  <a:lnTo>
                    <a:pt x="2521856" y="68579"/>
                  </a:lnTo>
                  <a:lnTo>
                    <a:pt x="2524363" y="68579"/>
                  </a:lnTo>
                  <a:lnTo>
                    <a:pt x="2527706" y="68579"/>
                  </a:lnTo>
                  <a:lnTo>
                    <a:pt x="2528541" y="68579"/>
                  </a:lnTo>
                  <a:lnTo>
                    <a:pt x="2532719" y="68579"/>
                  </a:lnTo>
                  <a:lnTo>
                    <a:pt x="2533555" y="68579"/>
                  </a:lnTo>
                  <a:lnTo>
                    <a:pt x="2534390" y="68579"/>
                  </a:lnTo>
                  <a:lnTo>
                    <a:pt x="2535226" y="68579"/>
                  </a:lnTo>
                  <a:lnTo>
                    <a:pt x="2536897" y="68579"/>
                  </a:lnTo>
                  <a:lnTo>
                    <a:pt x="2541075" y="68579"/>
                  </a:lnTo>
                  <a:lnTo>
                    <a:pt x="2546089" y="68579"/>
                  </a:lnTo>
                  <a:lnTo>
                    <a:pt x="2546924" y="68579"/>
                  </a:lnTo>
                  <a:lnTo>
                    <a:pt x="2551102" y="68579"/>
                  </a:lnTo>
                  <a:lnTo>
                    <a:pt x="2551938" y="68579"/>
                  </a:lnTo>
                  <a:lnTo>
                    <a:pt x="2553609" y="68579"/>
                  </a:lnTo>
                  <a:lnTo>
                    <a:pt x="2556116" y="68579"/>
                  </a:lnTo>
                  <a:lnTo>
                    <a:pt x="2558623" y="68579"/>
                  </a:lnTo>
                  <a:lnTo>
                    <a:pt x="2560294" y="68579"/>
                  </a:lnTo>
                  <a:lnTo>
                    <a:pt x="2563637" y="68579"/>
                  </a:lnTo>
                  <a:lnTo>
                    <a:pt x="2566143" y="68579"/>
                  </a:lnTo>
                  <a:lnTo>
                    <a:pt x="2567815" y="68579"/>
                  </a:lnTo>
                  <a:lnTo>
                    <a:pt x="2568650" y="68579"/>
                  </a:lnTo>
                  <a:lnTo>
                    <a:pt x="2570321" y="68579"/>
                  </a:lnTo>
                  <a:lnTo>
                    <a:pt x="2577006" y="68579"/>
                  </a:lnTo>
                  <a:lnTo>
                    <a:pt x="2584527" y="68579"/>
                  </a:lnTo>
                  <a:lnTo>
                    <a:pt x="2586198" y="68579"/>
                  </a:lnTo>
                  <a:lnTo>
                    <a:pt x="2587033" y="68579"/>
                  </a:lnTo>
                  <a:lnTo>
                    <a:pt x="2589540" y="68579"/>
                  </a:lnTo>
                  <a:lnTo>
                    <a:pt x="2591212" y="68579"/>
                  </a:lnTo>
                  <a:lnTo>
                    <a:pt x="2597061" y="68579"/>
                  </a:lnTo>
                  <a:lnTo>
                    <a:pt x="2598732" y="68579"/>
                  </a:lnTo>
                  <a:lnTo>
                    <a:pt x="2601239" y="68579"/>
                  </a:lnTo>
                  <a:lnTo>
                    <a:pt x="2602074" y="68579"/>
                  </a:lnTo>
                  <a:lnTo>
                    <a:pt x="2602910" y="68579"/>
                  </a:lnTo>
                  <a:lnTo>
                    <a:pt x="2605417" y="68579"/>
                  </a:lnTo>
                  <a:lnTo>
                    <a:pt x="2607088" y="68579"/>
                  </a:lnTo>
                  <a:lnTo>
                    <a:pt x="2607924" y="68579"/>
                  </a:lnTo>
                  <a:lnTo>
                    <a:pt x="2609595" y="68579"/>
                  </a:lnTo>
                  <a:lnTo>
                    <a:pt x="2610430" y="68579"/>
                  </a:lnTo>
                  <a:lnTo>
                    <a:pt x="2612102" y="68579"/>
                  </a:lnTo>
                  <a:lnTo>
                    <a:pt x="2616280" y="68579"/>
                  </a:lnTo>
                  <a:lnTo>
                    <a:pt x="2617951" y="68579"/>
                  </a:lnTo>
                  <a:lnTo>
                    <a:pt x="2621293" y="68579"/>
                  </a:lnTo>
                  <a:lnTo>
                    <a:pt x="2622129" y="68579"/>
                  </a:lnTo>
                  <a:lnTo>
                    <a:pt x="2622965" y="68579"/>
                  </a:lnTo>
                  <a:lnTo>
                    <a:pt x="2624636" y="68579"/>
                  </a:lnTo>
                  <a:lnTo>
                    <a:pt x="2628814" y="68579"/>
                  </a:lnTo>
                  <a:lnTo>
                    <a:pt x="2631321" y="68579"/>
                  </a:lnTo>
                  <a:lnTo>
                    <a:pt x="2633827" y="68579"/>
                  </a:lnTo>
                  <a:lnTo>
                    <a:pt x="2634663" y="68579"/>
                  </a:lnTo>
                  <a:lnTo>
                    <a:pt x="2636334" y="68579"/>
                  </a:lnTo>
                  <a:lnTo>
                    <a:pt x="2637170" y="68579"/>
                  </a:lnTo>
                  <a:lnTo>
                    <a:pt x="2638841" y="68579"/>
                  </a:lnTo>
                  <a:lnTo>
                    <a:pt x="2640512" y="68579"/>
                  </a:lnTo>
                  <a:lnTo>
                    <a:pt x="2643019" y="68579"/>
                  </a:lnTo>
                  <a:lnTo>
                    <a:pt x="2645526" y="68579"/>
                  </a:lnTo>
                  <a:lnTo>
                    <a:pt x="2648033" y="68579"/>
                  </a:lnTo>
                  <a:lnTo>
                    <a:pt x="2648868" y="68579"/>
                  </a:lnTo>
                  <a:lnTo>
                    <a:pt x="2652211" y="68579"/>
                  </a:lnTo>
                  <a:lnTo>
                    <a:pt x="2655553" y="68579"/>
                  </a:lnTo>
                  <a:lnTo>
                    <a:pt x="2656389" y="68579"/>
                  </a:lnTo>
                  <a:lnTo>
                    <a:pt x="2659731" y="68579"/>
                  </a:lnTo>
                  <a:lnTo>
                    <a:pt x="2662238" y="68579"/>
                  </a:lnTo>
                  <a:lnTo>
                    <a:pt x="2664745" y="68579"/>
                  </a:lnTo>
                  <a:lnTo>
                    <a:pt x="2665580" y="68579"/>
                  </a:lnTo>
                  <a:lnTo>
                    <a:pt x="2666416" y="68579"/>
                  </a:lnTo>
                  <a:lnTo>
                    <a:pt x="2667252" y="68579"/>
                  </a:lnTo>
                  <a:lnTo>
                    <a:pt x="2668087" y="68579"/>
                  </a:lnTo>
                  <a:lnTo>
                    <a:pt x="2670594" y="79925"/>
                  </a:lnTo>
                  <a:lnTo>
                    <a:pt x="2675608" y="79925"/>
                  </a:lnTo>
                  <a:lnTo>
                    <a:pt x="2678114" y="79925"/>
                  </a:lnTo>
                  <a:lnTo>
                    <a:pt x="2678950" y="79925"/>
                  </a:lnTo>
                  <a:lnTo>
                    <a:pt x="2681457" y="79925"/>
                  </a:lnTo>
                  <a:lnTo>
                    <a:pt x="2683128" y="79925"/>
                  </a:lnTo>
                  <a:lnTo>
                    <a:pt x="2683964" y="79925"/>
                  </a:lnTo>
                  <a:lnTo>
                    <a:pt x="2685635" y="79925"/>
                  </a:lnTo>
                  <a:lnTo>
                    <a:pt x="2686471" y="79925"/>
                  </a:lnTo>
                  <a:lnTo>
                    <a:pt x="2687306" y="79925"/>
                  </a:lnTo>
                  <a:lnTo>
                    <a:pt x="2690649" y="79925"/>
                  </a:lnTo>
                  <a:lnTo>
                    <a:pt x="2697333" y="79925"/>
                  </a:lnTo>
                  <a:lnTo>
                    <a:pt x="2698169" y="79925"/>
                  </a:lnTo>
                  <a:lnTo>
                    <a:pt x="2699005" y="79925"/>
                  </a:lnTo>
                  <a:lnTo>
                    <a:pt x="2699840" y="79925"/>
                  </a:lnTo>
                  <a:lnTo>
                    <a:pt x="2701511" y="79925"/>
                  </a:lnTo>
                  <a:lnTo>
                    <a:pt x="2702347" y="79925"/>
                  </a:lnTo>
                  <a:lnTo>
                    <a:pt x="2705689" y="79925"/>
                  </a:lnTo>
                  <a:lnTo>
                    <a:pt x="2711539" y="79925"/>
                  </a:lnTo>
                  <a:lnTo>
                    <a:pt x="2714881" y="79925"/>
                  </a:lnTo>
                  <a:lnTo>
                    <a:pt x="2721566" y="79925"/>
                  </a:lnTo>
                  <a:lnTo>
                    <a:pt x="2722402" y="79925"/>
                  </a:lnTo>
                  <a:lnTo>
                    <a:pt x="2724908" y="79925"/>
                  </a:lnTo>
                  <a:lnTo>
                    <a:pt x="2727415" y="79925"/>
                  </a:lnTo>
                  <a:lnTo>
                    <a:pt x="2729086" y="79925"/>
                  </a:lnTo>
                  <a:lnTo>
                    <a:pt x="2731593" y="79925"/>
                  </a:lnTo>
                  <a:lnTo>
                    <a:pt x="2732429" y="79925"/>
                  </a:lnTo>
                  <a:lnTo>
                    <a:pt x="2734100" y="79925"/>
                  </a:lnTo>
                  <a:lnTo>
                    <a:pt x="2739949" y="79925"/>
                  </a:lnTo>
                  <a:lnTo>
                    <a:pt x="2740785" y="79925"/>
                  </a:lnTo>
                  <a:lnTo>
                    <a:pt x="2745799" y="79925"/>
                  </a:lnTo>
                  <a:lnTo>
                    <a:pt x="2750812" y="79925"/>
                  </a:lnTo>
                  <a:lnTo>
                    <a:pt x="2751648" y="79925"/>
                  </a:lnTo>
                  <a:lnTo>
                    <a:pt x="2752483" y="79925"/>
                  </a:lnTo>
                  <a:lnTo>
                    <a:pt x="2753319" y="79925"/>
                  </a:lnTo>
                  <a:lnTo>
                    <a:pt x="2758333" y="79925"/>
                  </a:lnTo>
                  <a:lnTo>
                    <a:pt x="2759168" y="79925"/>
                  </a:lnTo>
                  <a:lnTo>
                    <a:pt x="2761675" y="79925"/>
                  </a:lnTo>
                  <a:lnTo>
                    <a:pt x="2763346" y="79925"/>
                  </a:lnTo>
                  <a:lnTo>
                    <a:pt x="2769195" y="79925"/>
                  </a:lnTo>
                  <a:lnTo>
                    <a:pt x="2770031" y="79925"/>
                  </a:lnTo>
                  <a:lnTo>
                    <a:pt x="2770867" y="79925"/>
                  </a:lnTo>
                  <a:lnTo>
                    <a:pt x="2772538" y="79925"/>
                  </a:lnTo>
                  <a:lnTo>
                    <a:pt x="2773373" y="79925"/>
                  </a:lnTo>
                  <a:lnTo>
                    <a:pt x="2774209" y="79925"/>
                  </a:lnTo>
                  <a:lnTo>
                    <a:pt x="2775045" y="79925"/>
                  </a:lnTo>
                  <a:lnTo>
                    <a:pt x="2776716" y="79925"/>
                  </a:lnTo>
                  <a:lnTo>
                    <a:pt x="2782565" y="79925"/>
                  </a:lnTo>
                  <a:lnTo>
                    <a:pt x="2784236" y="79925"/>
                  </a:lnTo>
                  <a:lnTo>
                    <a:pt x="2785072" y="79925"/>
                  </a:lnTo>
                  <a:lnTo>
                    <a:pt x="2785908" y="79925"/>
                  </a:lnTo>
                  <a:lnTo>
                    <a:pt x="2790086" y="79925"/>
                  </a:lnTo>
                  <a:lnTo>
                    <a:pt x="2790921" y="79925"/>
                  </a:lnTo>
                  <a:lnTo>
                    <a:pt x="2791757" y="79925"/>
                  </a:lnTo>
                  <a:lnTo>
                    <a:pt x="2792592" y="79925"/>
                  </a:lnTo>
                  <a:lnTo>
                    <a:pt x="2795099" y="79925"/>
                  </a:lnTo>
                  <a:lnTo>
                    <a:pt x="2799277" y="79925"/>
                  </a:lnTo>
                  <a:lnTo>
                    <a:pt x="2802620" y="79925"/>
                  </a:lnTo>
                  <a:lnTo>
                    <a:pt x="2805126" y="79925"/>
                  </a:lnTo>
                  <a:lnTo>
                    <a:pt x="2805962" y="79925"/>
                  </a:lnTo>
                  <a:lnTo>
                    <a:pt x="2806798" y="79925"/>
                  </a:lnTo>
                  <a:lnTo>
                    <a:pt x="2807633" y="79925"/>
                  </a:lnTo>
                  <a:lnTo>
                    <a:pt x="2810140" y="79925"/>
                  </a:lnTo>
                  <a:lnTo>
                    <a:pt x="2813483" y="79925"/>
                  </a:lnTo>
                  <a:lnTo>
                    <a:pt x="2815154" y="79925"/>
                  </a:lnTo>
                  <a:lnTo>
                    <a:pt x="2820167" y="79925"/>
                  </a:lnTo>
                  <a:lnTo>
                    <a:pt x="2821839" y="79925"/>
                  </a:lnTo>
                  <a:lnTo>
                    <a:pt x="2822674" y="79925"/>
                  </a:lnTo>
                  <a:lnTo>
                    <a:pt x="2830195" y="79925"/>
                  </a:lnTo>
                  <a:lnTo>
                    <a:pt x="2835208" y="79925"/>
                  </a:lnTo>
                  <a:lnTo>
                    <a:pt x="2836879" y="79925"/>
                  </a:lnTo>
                  <a:lnTo>
                    <a:pt x="2837715" y="79925"/>
                  </a:lnTo>
                  <a:lnTo>
                    <a:pt x="2838551" y="79925"/>
                  </a:lnTo>
                  <a:lnTo>
                    <a:pt x="2843564" y="79925"/>
                  </a:lnTo>
                  <a:lnTo>
                    <a:pt x="2844400" y="79925"/>
                  </a:lnTo>
                  <a:lnTo>
                    <a:pt x="2846071" y="79925"/>
                  </a:lnTo>
                  <a:lnTo>
                    <a:pt x="2849414" y="79925"/>
                  </a:lnTo>
                  <a:lnTo>
                    <a:pt x="2850249" y="79925"/>
                  </a:lnTo>
                  <a:lnTo>
                    <a:pt x="2851920" y="79925"/>
                  </a:lnTo>
                  <a:lnTo>
                    <a:pt x="2853592" y="79925"/>
                  </a:lnTo>
                  <a:lnTo>
                    <a:pt x="2854427" y="79925"/>
                  </a:lnTo>
                  <a:lnTo>
                    <a:pt x="2855263" y="79925"/>
                  </a:lnTo>
                  <a:lnTo>
                    <a:pt x="2856098" y="79925"/>
                  </a:lnTo>
                  <a:lnTo>
                    <a:pt x="2858605" y="79925"/>
                  </a:lnTo>
                  <a:lnTo>
                    <a:pt x="2863619" y="79925"/>
                  </a:lnTo>
                  <a:lnTo>
                    <a:pt x="2864454" y="79925"/>
                  </a:lnTo>
                  <a:lnTo>
                    <a:pt x="2866961" y="79925"/>
                  </a:lnTo>
                  <a:lnTo>
                    <a:pt x="2870304" y="79925"/>
                  </a:lnTo>
                  <a:lnTo>
                    <a:pt x="2874482" y="79925"/>
                  </a:lnTo>
                  <a:lnTo>
                    <a:pt x="2876989" y="79925"/>
                  </a:lnTo>
                  <a:lnTo>
                    <a:pt x="2878660" y="79925"/>
                  </a:lnTo>
                  <a:lnTo>
                    <a:pt x="2881167" y="79925"/>
                  </a:lnTo>
                  <a:lnTo>
                    <a:pt x="2882002" y="79925"/>
                  </a:lnTo>
                  <a:lnTo>
                    <a:pt x="2882838" y="79925"/>
                  </a:lnTo>
                  <a:lnTo>
                    <a:pt x="2883673" y="79925"/>
                  </a:lnTo>
                  <a:lnTo>
                    <a:pt x="2887851" y="79925"/>
                  </a:lnTo>
                  <a:lnTo>
                    <a:pt x="2888687" y="79925"/>
                  </a:lnTo>
                  <a:lnTo>
                    <a:pt x="2889523" y="79925"/>
                  </a:lnTo>
                  <a:lnTo>
                    <a:pt x="2892029" y="79925"/>
                  </a:lnTo>
                  <a:lnTo>
                    <a:pt x="2892865" y="79925"/>
                  </a:lnTo>
                  <a:lnTo>
                    <a:pt x="2896207" y="79925"/>
                  </a:lnTo>
                  <a:lnTo>
                    <a:pt x="2897043" y="79925"/>
                  </a:lnTo>
                  <a:lnTo>
                    <a:pt x="2899550" y="79925"/>
                  </a:lnTo>
                  <a:lnTo>
                    <a:pt x="2902057" y="79925"/>
                  </a:lnTo>
                  <a:lnTo>
                    <a:pt x="2904564" y="79925"/>
                  </a:lnTo>
                  <a:lnTo>
                    <a:pt x="2907070" y="79925"/>
                  </a:lnTo>
                  <a:lnTo>
                    <a:pt x="2907906" y="79925"/>
                  </a:lnTo>
                  <a:lnTo>
                    <a:pt x="2908742" y="79925"/>
                  </a:lnTo>
                  <a:lnTo>
                    <a:pt x="2909577" y="79925"/>
                  </a:lnTo>
                  <a:lnTo>
                    <a:pt x="2910413" y="79925"/>
                  </a:lnTo>
                  <a:lnTo>
                    <a:pt x="2915426" y="79925"/>
                  </a:lnTo>
                  <a:lnTo>
                    <a:pt x="2917933" y="79925"/>
                  </a:lnTo>
                  <a:lnTo>
                    <a:pt x="2918769" y="79925"/>
                  </a:lnTo>
                  <a:lnTo>
                    <a:pt x="2919604" y="79925"/>
                  </a:lnTo>
                  <a:lnTo>
                    <a:pt x="2920440" y="79925"/>
                  </a:lnTo>
                  <a:lnTo>
                    <a:pt x="2925454" y="79925"/>
                  </a:lnTo>
                  <a:lnTo>
                    <a:pt x="2927960" y="79925"/>
                  </a:lnTo>
                  <a:lnTo>
                    <a:pt x="2929632" y="79925"/>
                  </a:lnTo>
                  <a:lnTo>
                    <a:pt x="2934645" y="79925"/>
                  </a:lnTo>
                  <a:lnTo>
                    <a:pt x="2937152" y="79925"/>
                  </a:lnTo>
                  <a:lnTo>
                    <a:pt x="2938823" y="79925"/>
                  </a:lnTo>
                  <a:lnTo>
                    <a:pt x="2940495" y="79925"/>
                  </a:lnTo>
                  <a:lnTo>
                    <a:pt x="2942166" y="79925"/>
                  </a:lnTo>
                  <a:lnTo>
                    <a:pt x="2943001" y="79925"/>
                  </a:lnTo>
                  <a:lnTo>
                    <a:pt x="2948851" y="79925"/>
                  </a:lnTo>
                  <a:lnTo>
                    <a:pt x="2949686" y="79925"/>
                  </a:lnTo>
                  <a:lnTo>
                    <a:pt x="2954700" y="79925"/>
                  </a:lnTo>
                  <a:lnTo>
                    <a:pt x="2957207" y="79925"/>
                  </a:lnTo>
                  <a:lnTo>
                    <a:pt x="2959713" y="79925"/>
                  </a:lnTo>
                  <a:lnTo>
                    <a:pt x="2963056" y="79925"/>
                  </a:lnTo>
                  <a:lnTo>
                    <a:pt x="2963891" y="79925"/>
                  </a:lnTo>
                  <a:lnTo>
                    <a:pt x="2964727" y="79925"/>
                  </a:lnTo>
                  <a:lnTo>
                    <a:pt x="2966398" y="79925"/>
                  </a:lnTo>
                  <a:lnTo>
                    <a:pt x="2967234" y="79925"/>
                  </a:lnTo>
                  <a:lnTo>
                    <a:pt x="2969741" y="79925"/>
                  </a:lnTo>
                  <a:lnTo>
                    <a:pt x="2971412" y="79925"/>
                  </a:lnTo>
                  <a:lnTo>
                    <a:pt x="2972248" y="79925"/>
                  </a:lnTo>
                  <a:lnTo>
                    <a:pt x="2973919" y="79925"/>
                  </a:lnTo>
                  <a:lnTo>
                    <a:pt x="2978097" y="79925"/>
                  </a:lnTo>
                  <a:lnTo>
                    <a:pt x="2978932" y="79925"/>
                  </a:lnTo>
                  <a:lnTo>
                    <a:pt x="2983946" y="79925"/>
                  </a:lnTo>
                  <a:lnTo>
                    <a:pt x="2986453" y="79925"/>
                  </a:lnTo>
                  <a:lnTo>
                    <a:pt x="2988124" y="79925"/>
                  </a:lnTo>
                  <a:lnTo>
                    <a:pt x="2989795" y="79925"/>
                  </a:lnTo>
                  <a:lnTo>
                    <a:pt x="2991466" y="79925"/>
                  </a:lnTo>
                  <a:lnTo>
                    <a:pt x="2992302" y="79925"/>
                  </a:lnTo>
                  <a:lnTo>
                    <a:pt x="2993138" y="79925"/>
                  </a:lnTo>
                  <a:lnTo>
                    <a:pt x="2995644" y="79925"/>
                  </a:lnTo>
                  <a:lnTo>
                    <a:pt x="2996480" y="79925"/>
                  </a:lnTo>
                  <a:lnTo>
                    <a:pt x="2997316" y="79925"/>
                  </a:lnTo>
                  <a:lnTo>
                    <a:pt x="2998151" y="79925"/>
                  </a:lnTo>
                  <a:lnTo>
                    <a:pt x="2998987" y="79925"/>
                  </a:lnTo>
                  <a:lnTo>
                    <a:pt x="2999823" y="79925"/>
                  </a:lnTo>
                  <a:lnTo>
                    <a:pt x="3000658" y="79925"/>
                  </a:lnTo>
                  <a:lnTo>
                    <a:pt x="3001494" y="79925"/>
                  </a:lnTo>
                  <a:lnTo>
                    <a:pt x="3002329" y="79925"/>
                  </a:lnTo>
                  <a:lnTo>
                    <a:pt x="3003165" y="79925"/>
                  </a:lnTo>
                  <a:lnTo>
                    <a:pt x="3008179" y="79925"/>
                  </a:lnTo>
                  <a:lnTo>
                    <a:pt x="3009014" y="79925"/>
                  </a:lnTo>
                  <a:lnTo>
                    <a:pt x="3013192" y="79925"/>
                  </a:lnTo>
                  <a:lnTo>
                    <a:pt x="3016535" y="79925"/>
                  </a:lnTo>
                  <a:lnTo>
                    <a:pt x="3017370" y="79925"/>
                  </a:lnTo>
                  <a:lnTo>
                    <a:pt x="3019041" y="79925"/>
                  </a:lnTo>
                  <a:lnTo>
                    <a:pt x="3021548" y="79925"/>
                  </a:lnTo>
                  <a:lnTo>
                    <a:pt x="3026562" y="79925"/>
                  </a:lnTo>
                  <a:lnTo>
                    <a:pt x="3028233" y="79925"/>
                  </a:lnTo>
                  <a:lnTo>
                    <a:pt x="3032411" y="79925"/>
                  </a:lnTo>
                  <a:lnTo>
                    <a:pt x="3035754" y="79925"/>
                  </a:lnTo>
                  <a:lnTo>
                    <a:pt x="3037425" y="79925"/>
                  </a:lnTo>
                  <a:lnTo>
                    <a:pt x="3038260" y="79925"/>
                  </a:lnTo>
                  <a:lnTo>
                    <a:pt x="3044110" y="79925"/>
                  </a:lnTo>
                  <a:lnTo>
                    <a:pt x="3044945" y="79925"/>
                  </a:lnTo>
                  <a:lnTo>
                    <a:pt x="3045781" y="79925"/>
                  </a:lnTo>
                  <a:lnTo>
                    <a:pt x="3046616" y="79925"/>
                  </a:lnTo>
                  <a:lnTo>
                    <a:pt x="3051630" y="79925"/>
                  </a:lnTo>
                  <a:lnTo>
                    <a:pt x="3054972" y="79925"/>
                  </a:lnTo>
                  <a:lnTo>
                    <a:pt x="3056644" y="79925"/>
                  </a:lnTo>
                  <a:lnTo>
                    <a:pt x="3057479" y="79925"/>
                  </a:lnTo>
                  <a:lnTo>
                    <a:pt x="3059986" y="79925"/>
                  </a:lnTo>
                  <a:lnTo>
                    <a:pt x="3061657" y="79925"/>
                  </a:lnTo>
                  <a:lnTo>
                    <a:pt x="3062493" y="79925"/>
                  </a:lnTo>
                  <a:lnTo>
                    <a:pt x="3065000" y="79925"/>
                  </a:lnTo>
                  <a:lnTo>
                    <a:pt x="3065835" y="79925"/>
                  </a:lnTo>
                  <a:lnTo>
                    <a:pt x="3069178" y="79925"/>
                  </a:lnTo>
                  <a:lnTo>
                    <a:pt x="3070849" y="79925"/>
                  </a:lnTo>
                  <a:lnTo>
                    <a:pt x="3074191" y="79925"/>
                  </a:lnTo>
                  <a:lnTo>
                    <a:pt x="3075863" y="79925"/>
                  </a:lnTo>
                  <a:lnTo>
                    <a:pt x="3076698" y="79925"/>
                  </a:lnTo>
                  <a:lnTo>
                    <a:pt x="3078369" y="79925"/>
                  </a:lnTo>
                  <a:lnTo>
                    <a:pt x="3081712" y="79925"/>
                  </a:lnTo>
                  <a:lnTo>
                    <a:pt x="3082547" y="79925"/>
                  </a:lnTo>
                  <a:lnTo>
                    <a:pt x="3089232" y="79925"/>
                  </a:lnTo>
                  <a:lnTo>
                    <a:pt x="3090903" y="79925"/>
                  </a:lnTo>
                  <a:lnTo>
                    <a:pt x="3092575" y="79925"/>
                  </a:lnTo>
                  <a:lnTo>
                    <a:pt x="3096753" y="79925"/>
                  </a:lnTo>
                  <a:lnTo>
                    <a:pt x="3099260" y="79925"/>
                  </a:lnTo>
                  <a:lnTo>
                    <a:pt x="3100095" y="79925"/>
                  </a:lnTo>
                  <a:lnTo>
                    <a:pt x="3102602" y="79925"/>
                  </a:lnTo>
                  <a:lnTo>
                    <a:pt x="3105109" y="79925"/>
                  </a:lnTo>
                  <a:lnTo>
                    <a:pt x="3106780" y="79925"/>
                  </a:lnTo>
                  <a:lnTo>
                    <a:pt x="3107616" y="79925"/>
                  </a:lnTo>
                  <a:lnTo>
                    <a:pt x="3110958" y="79925"/>
                  </a:lnTo>
                  <a:lnTo>
                    <a:pt x="3112629" y="79925"/>
                  </a:lnTo>
                  <a:lnTo>
                    <a:pt x="3113465" y="79925"/>
                  </a:lnTo>
                  <a:lnTo>
                    <a:pt x="3117643" y="79925"/>
                  </a:lnTo>
                  <a:lnTo>
                    <a:pt x="3124328" y="79925"/>
                  </a:lnTo>
                  <a:lnTo>
                    <a:pt x="3127670" y="79925"/>
                  </a:lnTo>
                  <a:lnTo>
                    <a:pt x="3131848" y="79925"/>
                  </a:lnTo>
                  <a:lnTo>
                    <a:pt x="3134355" y="79925"/>
                  </a:lnTo>
                  <a:lnTo>
                    <a:pt x="3140204" y="79925"/>
                  </a:lnTo>
                  <a:lnTo>
                    <a:pt x="3141875" y="79925"/>
                  </a:lnTo>
                  <a:lnTo>
                    <a:pt x="3144382" y="79925"/>
                  </a:lnTo>
                  <a:lnTo>
                    <a:pt x="3148560" y="79925"/>
                  </a:lnTo>
                  <a:lnTo>
                    <a:pt x="3150231" y="79925"/>
                  </a:lnTo>
                  <a:lnTo>
                    <a:pt x="3153574" y="79925"/>
                  </a:lnTo>
                  <a:lnTo>
                    <a:pt x="3158588" y="79925"/>
                  </a:lnTo>
                  <a:lnTo>
                    <a:pt x="3168615" y="79925"/>
                  </a:lnTo>
                  <a:lnTo>
                    <a:pt x="3176135" y="79925"/>
                  </a:lnTo>
                  <a:lnTo>
                    <a:pt x="3177806" y="79925"/>
                  </a:lnTo>
                  <a:lnTo>
                    <a:pt x="3179478" y="79925"/>
                  </a:lnTo>
                  <a:lnTo>
                    <a:pt x="3181149" y="79925"/>
                  </a:lnTo>
                  <a:lnTo>
                    <a:pt x="3181984" y="79925"/>
                  </a:lnTo>
                  <a:lnTo>
                    <a:pt x="3183656" y="79925"/>
                  </a:lnTo>
                  <a:lnTo>
                    <a:pt x="3191176" y="79925"/>
                  </a:lnTo>
                  <a:lnTo>
                    <a:pt x="3192012" y="79925"/>
                  </a:lnTo>
                  <a:lnTo>
                    <a:pt x="3192847" y="79925"/>
                  </a:lnTo>
                  <a:lnTo>
                    <a:pt x="3193683" y="79925"/>
                  </a:lnTo>
                  <a:lnTo>
                    <a:pt x="3194519" y="79925"/>
                  </a:lnTo>
                  <a:lnTo>
                    <a:pt x="3202875" y="79925"/>
                  </a:lnTo>
                  <a:lnTo>
                    <a:pt x="3203710" y="79925"/>
                  </a:lnTo>
                  <a:lnTo>
                    <a:pt x="3208724" y="79925"/>
                  </a:lnTo>
                  <a:lnTo>
                    <a:pt x="3210395" y="79925"/>
                  </a:lnTo>
                  <a:lnTo>
                    <a:pt x="3214573" y="79925"/>
                  </a:lnTo>
                  <a:lnTo>
                    <a:pt x="3217915" y="79925"/>
                  </a:lnTo>
                  <a:lnTo>
                    <a:pt x="3219587" y="79925"/>
                  </a:lnTo>
                  <a:lnTo>
                    <a:pt x="3221258" y="79925"/>
                  </a:lnTo>
                  <a:lnTo>
                    <a:pt x="3232121" y="79925"/>
                  </a:lnTo>
                  <a:lnTo>
                    <a:pt x="3236299" y="79925"/>
                  </a:lnTo>
                  <a:lnTo>
                    <a:pt x="3237970" y="79925"/>
                  </a:lnTo>
                  <a:lnTo>
                    <a:pt x="3240477" y="79925"/>
                  </a:lnTo>
                  <a:lnTo>
                    <a:pt x="3241312" y="79925"/>
                  </a:lnTo>
                  <a:lnTo>
                    <a:pt x="3242148" y="79925"/>
                  </a:lnTo>
                  <a:lnTo>
                    <a:pt x="3245490" y="79925"/>
                  </a:lnTo>
                  <a:lnTo>
                    <a:pt x="3249668" y="79925"/>
                  </a:lnTo>
                  <a:lnTo>
                    <a:pt x="3254682" y="79925"/>
                  </a:lnTo>
                  <a:lnTo>
                    <a:pt x="3258025" y="79925"/>
                  </a:lnTo>
                  <a:lnTo>
                    <a:pt x="3258860" y="79925"/>
                  </a:lnTo>
                  <a:lnTo>
                    <a:pt x="3261367" y="79925"/>
                  </a:lnTo>
                  <a:lnTo>
                    <a:pt x="3264709" y="79925"/>
                  </a:lnTo>
                  <a:lnTo>
                    <a:pt x="3268052" y="79925"/>
                  </a:lnTo>
                  <a:lnTo>
                    <a:pt x="3268887" y="79925"/>
                  </a:lnTo>
                  <a:lnTo>
                    <a:pt x="3269723" y="79925"/>
                  </a:lnTo>
                  <a:lnTo>
                    <a:pt x="3270559" y="79925"/>
                  </a:lnTo>
                  <a:lnTo>
                    <a:pt x="3271394" y="79925"/>
                  </a:lnTo>
                  <a:lnTo>
                    <a:pt x="3272230" y="79925"/>
                  </a:lnTo>
                  <a:lnTo>
                    <a:pt x="3276408" y="79925"/>
                  </a:lnTo>
                  <a:lnTo>
                    <a:pt x="3277243" y="79925"/>
                  </a:lnTo>
                  <a:lnTo>
                    <a:pt x="3279750" y="79925"/>
                  </a:lnTo>
                  <a:lnTo>
                    <a:pt x="3283093" y="79925"/>
                  </a:lnTo>
                  <a:lnTo>
                    <a:pt x="3285600" y="79925"/>
                  </a:lnTo>
                  <a:lnTo>
                    <a:pt x="3293120" y="79925"/>
                  </a:lnTo>
                  <a:lnTo>
                    <a:pt x="3293956" y="79925"/>
                  </a:lnTo>
                  <a:lnTo>
                    <a:pt x="3294791" y="79925"/>
                  </a:lnTo>
                  <a:lnTo>
                    <a:pt x="3297298" y="79925"/>
                  </a:lnTo>
                  <a:lnTo>
                    <a:pt x="3298134" y="79925"/>
                  </a:lnTo>
                  <a:lnTo>
                    <a:pt x="3302312" y="79925"/>
                  </a:lnTo>
                  <a:lnTo>
                    <a:pt x="3307325" y="79925"/>
                  </a:lnTo>
                  <a:lnTo>
                    <a:pt x="3314846" y="79925"/>
                  </a:lnTo>
                  <a:lnTo>
                    <a:pt x="3322366" y="79925"/>
                  </a:lnTo>
                  <a:lnTo>
                    <a:pt x="3324037" y="79925"/>
                  </a:lnTo>
                  <a:lnTo>
                    <a:pt x="3332393" y="79925"/>
                  </a:lnTo>
                  <a:lnTo>
                    <a:pt x="3337407" y="79925"/>
                  </a:lnTo>
                  <a:lnTo>
                    <a:pt x="3339914" y="79925"/>
                  </a:lnTo>
                  <a:lnTo>
                    <a:pt x="3344092" y="79925"/>
                  </a:lnTo>
                  <a:lnTo>
                    <a:pt x="3345763" y="79925"/>
                  </a:lnTo>
                  <a:lnTo>
                    <a:pt x="3349941" y="79925"/>
                  </a:lnTo>
                  <a:lnTo>
                    <a:pt x="3350777" y="79925"/>
                  </a:lnTo>
                  <a:lnTo>
                    <a:pt x="3351612" y="79925"/>
                  </a:lnTo>
                  <a:lnTo>
                    <a:pt x="3359968" y="79925"/>
                  </a:lnTo>
                  <a:lnTo>
                    <a:pt x="3362475" y="79925"/>
                  </a:lnTo>
                  <a:lnTo>
                    <a:pt x="3364146" y="79925"/>
                  </a:lnTo>
                  <a:lnTo>
                    <a:pt x="3389215" y="79925"/>
                  </a:lnTo>
                  <a:lnTo>
                    <a:pt x="3397571" y="79925"/>
                  </a:lnTo>
                  <a:lnTo>
                    <a:pt x="3399242" y="79925"/>
                  </a:lnTo>
                  <a:lnTo>
                    <a:pt x="3400077" y="79925"/>
                  </a:lnTo>
                  <a:lnTo>
                    <a:pt x="3400913" y="79925"/>
                  </a:lnTo>
                  <a:lnTo>
                    <a:pt x="3402584" y="79925"/>
                  </a:lnTo>
                  <a:lnTo>
                    <a:pt x="3405091" y="79925"/>
                  </a:lnTo>
                  <a:lnTo>
                    <a:pt x="3410105" y="79925"/>
                  </a:lnTo>
                  <a:lnTo>
                    <a:pt x="3411776" y="79925"/>
                  </a:lnTo>
                  <a:lnTo>
                    <a:pt x="3415118" y="79925"/>
                  </a:lnTo>
                  <a:lnTo>
                    <a:pt x="3416790" y="79925"/>
                  </a:lnTo>
                  <a:lnTo>
                    <a:pt x="3423474" y="79925"/>
                  </a:lnTo>
                  <a:lnTo>
                    <a:pt x="3425146" y="79925"/>
                  </a:lnTo>
                  <a:lnTo>
                    <a:pt x="3430159" y="79925"/>
                  </a:lnTo>
                  <a:lnTo>
                    <a:pt x="3437680" y="79925"/>
                  </a:lnTo>
                  <a:lnTo>
                    <a:pt x="3443529" y="79925"/>
                  </a:lnTo>
                  <a:lnTo>
                    <a:pt x="3444365" y="79925"/>
                  </a:lnTo>
                  <a:lnTo>
                    <a:pt x="3454392" y="79925"/>
                  </a:lnTo>
                  <a:lnTo>
                    <a:pt x="3458570" y="79925"/>
                  </a:lnTo>
                  <a:lnTo>
                    <a:pt x="3463583" y="79925"/>
                  </a:lnTo>
                  <a:lnTo>
                    <a:pt x="3464419" y="79925"/>
                  </a:lnTo>
                  <a:lnTo>
                    <a:pt x="3468597" y="79925"/>
                  </a:lnTo>
                  <a:lnTo>
                    <a:pt x="3470268" y="79925"/>
                  </a:lnTo>
                  <a:lnTo>
                    <a:pt x="3476953" y="79925"/>
                  </a:lnTo>
                  <a:lnTo>
                    <a:pt x="3481131" y="79925"/>
                  </a:lnTo>
                  <a:lnTo>
                    <a:pt x="3482802" y="79925"/>
                  </a:lnTo>
                  <a:lnTo>
                    <a:pt x="3483638" y="79925"/>
                  </a:lnTo>
                  <a:lnTo>
                    <a:pt x="3487816" y="79925"/>
                  </a:lnTo>
                  <a:lnTo>
                    <a:pt x="3488652" y="79925"/>
                  </a:lnTo>
                  <a:lnTo>
                    <a:pt x="3490323" y="79925"/>
                  </a:lnTo>
                  <a:lnTo>
                    <a:pt x="3491994" y="79925"/>
                  </a:lnTo>
                  <a:lnTo>
                    <a:pt x="3493665" y="79925"/>
                  </a:lnTo>
                  <a:lnTo>
                    <a:pt x="3494501" y="79925"/>
                  </a:lnTo>
                  <a:lnTo>
                    <a:pt x="3498679" y="79925"/>
                  </a:lnTo>
                  <a:lnTo>
                    <a:pt x="3501186" y="79925"/>
                  </a:lnTo>
                  <a:lnTo>
                    <a:pt x="3505364" y="79925"/>
                  </a:lnTo>
                  <a:lnTo>
                    <a:pt x="3511213" y="79925"/>
                  </a:lnTo>
                  <a:lnTo>
                    <a:pt x="3519569" y="79925"/>
                  </a:lnTo>
                  <a:lnTo>
                    <a:pt x="3520405" y="79925"/>
                  </a:lnTo>
                  <a:lnTo>
                    <a:pt x="3521240" y="79925"/>
                  </a:lnTo>
                  <a:lnTo>
                    <a:pt x="3522911" y="79925"/>
                  </a:lnTo>
                  <a:lnTo>
                    <a:pt x="3523747" y="79925"/>
                  </a:lnTo>
                  <a:lnTo>
                    <a:pt x="3525418" y="79925"/>
                  </a:lnTo>
                  <a:lnTo>
                    <a:pt x="3530432" y="79925"/>
                  </a:lnTo>
                  <a:lnTo>
                    <a:pt x="3532103" y="79925"/>
                  </a:lnTo>
                  <a:lnTo>
                    <a:pt x="3534610" y="79925"/>
                  </a:lnTo>
                  <a:lnTo>
                    <a:pt x="3537117" y="79925"/>
                  </a:lnTo>
                  <a:lnTo>
                    <a:pt x="3543802" y="79925"/>
                  </a:lnTo>
                  <a:lnTo>
                    <a:pt x="3548815" y="79925"/>
                  </a:lnTo>
                  <a:lnTo>
                    <a:pt x="3552158" y="79925"/>
                  </a:lnTo>
                  <a:lnTo>
                    <a:pt x="3553829" y="79925"/>
                  </a:lnTo>
                  <a:lnTo>
                    <a:pt x="3562185" y="79925"/>
                  </a:lnTo>
                  <a:lnTo>
                    <a:pt x="3563020" y="79925"/>
                  </a:lnTo>
                  <a:lnTo>
                    <a:pt x="3564692" y="79925"/>
                  </a:lnTo>
                  <a:lnTo>
                    <a:pt x="3566363" y="79925"/>
                  </a:lnTo>
                  <a:lnTo>
                    <a:pt x="3573048" y="79925"/>
                  </a:lnTo>
                  <a:lnTo>
                    <a:pt x="3573883" y="79925"/>
                  </a:lnTo>
                  <a:lnTo>
                    <a:pt x="3582239" y="79925"/>
                  </a:lnTo>
                  <a:lnTo>
                    <a:pt x="3583075" y="79925"/>
                  </a:lnTo>
                  <a:lnTo>
                    <a:pt x="3586417" y="79925"/>
                  </a:lnTo>
                  <a:lnTo>
                    <a:pt x="3604801" y="79925"/>
                  </a:lnTo>
                  <a:lnTo>
                    <a:pt x="3606472" y="79925"/>
                  </a:lnTo>
                  <a:lnTo>
                    <a:pt x="3608143" y="79925"/>
                  </a:lnTo>
                  <a:lnTo>
                    <a:pt x="3609814" y="79925"/>
                  </a:lnTo>
                  <a:lnTo>
                    <a:pt x="3615664" y="79925"/>
                  </a:lnTo>
                  <a:lnTo>
                    <a:pt x="3619006" y="79925"/>
                  </a:lnTo>
                  <a:lnTo>
                    <a:pt x="3622348" y="79925"/>
                  </a:lnTo>
                  <a:lnTo>
                    <a:pt x="3625691" y="79925"/>
                  </a:lnTo>
                  <a:lnTo>
                    <a:pt x="3626526" y="79925"/>
                  </a:lnTo>
                  <a:lnTo>
                    <a:pt x="3630705" y="79925"/>
                  </a:lnTo>
                  <a:lnTo>
                    <a:pt x="3631540" y="79925"/>
                  </a:lnTo>
                  <a:lnTo>
                    <a:pt x="3634883" y="79925"/>
                  </a:lnTo>
                  <a:lnTo>
                    <a:pt x="3637389" y="79925"/>
                  </a:lnTo>
                  <a:lnTo>
                    <a:pt x="3638225" y="79925"/>
                  </a:lnTo>
                  <a:lnTo>
                    <a:pt x="3639061" y="79925"/>
                  </a:lnTo>
                  <a:lnTo>
                    <a:pt x="3646581" y="79925"/>
                  </a:lnTo>
                  <a:lnTo>
                    <a:pt x="3657444" y="79925"/>
                  </a:lnTo>
                  <a:lnTo>
                    <a:pt x="3665800" y="79925"/>
                  </a:lnTo>
                  <a:lnTo>
                    <a:pt x="3670814" y="79925"/>
                  </a:lnTo>
                  <a:lnTo>
                    <a:pt x="3679170" y="79925"/>
                  </a:lnTo>
                  <a:lnTo>
                    <a:pt x="3681676" y="79925"/>
                  </a:lnTo>
                  <a:lnTo>
                    <a:pt x="3686690" y="79925"/>
                  </a:lnTo>
                  <a:lnTo>
                    <a:pt x="3690032" y="79925"/>
                  </a:lnTo>
                  <a:lnTo>
                    <a:pt x="3699224" y="79925"/>
                  </a:lnTo>
                  <a:lnTo>
                    <a:pt x="3705909" y="79925"/>
                  </a:lnTo>
                  <a:lnTo>
                    <a:pt x="3706745" y="79925"/>
                  </a:lnTo>
                  <a:lnTo>
                    <a:pt x="3712594" y="79925"/>
                  </a:lnTo>
                  <a:lnTo>
                    <a:pt x="3714265" y="79925"/>
                  </a:lnTo>
                  <a:lnTo>
                    <a:pt x="3717607" y="79925"/>
                  </a:lnTo>
                  <a:lnTo>
                    <a:pt x="3732648" y="79925"/>
                  </a:lnTo>
                  <a:lnTo>
                    <a:pt x="3733484" y="79925"/>
                  </a:lnTo>
                  <a:lnTo>
                    <a:pt x="3737662" y="79925"/>
                  </a:lnTo>
                  <a:lnTo>
                    <a:pt x="3742676" y="79925"/>
                  </a:lnTo>
                  <a:lnTo>
                    <a:pt x="3744347" y="79925"/>
                  </a:lnTo>
                  <a:lnTo>
                    <a:pt x="3745182" y="79925"/>
                  </a:lnTo>
                  <a:lnTo>
                    <a:pt x="3752703" y="79925"/>
                  </a:lnTo>
                  <a:lnTo>
                    <a:pt x="3757717" y="79925"/>
                  </a:lnTo>
                  <a:lnTo>
                    <a:pt x="3761895" y="79925"/>
                  </a:lnTo>
                  <a:lnTo>
                    <a:pt x="3768579" y="79925"/>
                  </a:lnTo>
                  <a:lnTo>
                    <a:pt x="3771086" y="79925"/>
                  </a:lnTo>
                  <a:lnTo>
                    <a:pt x="3775264" y="79925"/>
                  </a:lnTo>
                  <a:lnTo>
                    <a:pt x="3776935" y="79925"/>
                  </a:lnTo>
                  <a:lnTo>
                    <a:pt x="3786127" y="79925"/>
                  </a:lnTo>
                  <a:lnTo>
                    <a:pt x="3787798" y="96936"/>
                  </a:lnTo>
                  <a:lnTo>
                    <a:pt x="3793648" y="96936"/>
                  </a:lnTo>
                  <a:lnTo>
                    <a:pt x="3797826" y="96936"/>
                  </a:lnTo>
                  <a:lnTo>
                    <a:pt x="3802839" y="96936"/>
                  </a:lnTo>
                  <a:lnTo>
                    <a:pt x="3807017" y="96936"/>
                  </a:lnTo>
                  <a:lnTo>
                    <a:pt x="3809524" y="96936"/>
                  </a:lnTo>
                  <a:lnTo>
                    <a:pt x="3811195" y="96936"/>
                  </a:lnTo>
                  <a:lnTo>
                    <a:pt x="3813702" y="96936"/>
                  </a:lnTo>
                  <a:lnTo>
                    <a:pt x="3825401" y="96936"/>
                  </a:lnTo>
                  <a:lnTo>
                    <a:pt x="3832085" y="96936"/>
                  </a:lnTo>
                  <a:lnTo>
                    <a:pt x="3838770" y="96936"/>
                  </a:lnTo>
                  <a:lnTo>
                    <a:pt x="3840441" y="96936"/>
                  </a:lnTo>
                  <a:lnTo>
                    <a:pt x="3841277" y="96936"/>
                  </a:lnTo>
                  <a:lnTo>
                    <a:pt x="3844619" y="96936"/>
                  </a:lnTo>
                  <a:lnTo>
                    <a:pt x="3846291" y="96936"/>
                  </a:lnTo>
                  <a:lnTo>
                    <a:pt x="3850469" y="96936"/>
                  </a:lnTo>
                  <a:lnTo>
                    <a:pt x="3853811" y="96936"/>
                  </a:lnTo>
                  <a:lnTo>
                    <a:pt x="3855482" y="96936"/>
                  </a:lnTo>
                  <a:lnTo>
                    <a:pt x="3859660" y="96936"/>
                  </a:lnTo>
                  <a:lnTo>
                    <a:pt x="3861332" y="96936"/>
                  </a:lnTo>
                  <a:lnTo>
                    <a:pt x="3863838" y="96936"/>
                  </a:lnTo>
                  <a:lnTo>
                    <a:pt x="3868852" y="96936"/>
                  </a:lnTo>
                  <a:lnTo>
                    <a:pt x="3877208" y="96936"/>
                  </a:lnTo>
                  <a:lnTo>
                    <a:pt x="3878879" y="96936"/>
                  </a:lnTo>
                  <a:lnTo>
                    <a:pt x="3883057" y="96936"/>
                  </a:lnTo>
                  <a:lnTo>
                    <a:pt x="3885564" y="96936"/>
                  </a:lnTo>
                  <a:lnTo>
                    <a:pt x="3888907" y="96936"/>
                  </a:lnTo>
                  <a:lnTo>
                    <a:pt x="3889742" y="96936"/>
                  </a:lnTo>
                  <a:lnTo>
                    <a:pt x="3896427" y="96936"/>
                  </a:lnTo>
                  <a:lnTo>
                    <a:pt x="3904783" y="96936"/>
                  </a:lnTo>
                  <a:lnTo>
                    <a:pt x="3909797" y="96936"/>
                  </a:lnTo>
                  <a:lnTo>
                    <a:pt x="3926509" y="96936"/>
                  </a:lnTo>
                  <a:lnTo>
                    <a:pt x="3931522" y="96936"/>
                  </a:lnTo>
                  <a:lnTo>
                    <a:pt x="3934029" y="96936"/>
                  </a:lnTo>
                  <a:lnTo>
                    <a:pt x="3945728" y="96936"/>
                  </a:lnTo>
                  <a:lnTo>
                    <a:pt x="3959933" y="96936"/>
                  </a:lnTo>
                  <a:lnTo>
                    <a:pt x="3966618" y="96936"/>
                  </a:lnTo>
                  <a:lnTo>
                    <a:pt x="3967453" y="96936"/>
                  </a:lnTo>
                  <a:lnTo>
                    <a:pt x="3968289" y="96936"/>
                  </a:lnTo>
                  <a:lnTo>
                    <a:pt x="3970796" y="96936"/>
                  </a:lnTo>
                  <a:lnTo>
                    <a:pt x="3972467" y="96936"/>
                  </a:lnTo>
                  <a:lnTo>
                    <a:pt x="3978316" y="96936"/>
                  </a:lnTo>
                  <a:lnTo>
                    <a:pt x="3979988" y="96936"/>
                  </a:lnTo>
                  <a:lnTo>
                    <a:pt x="3980823" y="96936"/>
                  </a:lnTo>
                  <a:lnTo>
                    <a:pt x="3982494" y="96936"/>
                  </a:lnTo>
                  <a:lnTo>
                    <a:pt x="3985837" y="96936"/>
                  </a:lnTo>
                  <a:lnTo>
                    <a:pt x="3988344" y="96936"/>
                  </a:lnTo>
                  <a:lnTo>
                    <a:pt x="3989179" y="96936"/>
                  </a:lnTo>
                  <a:lnTo>
                    <a:pt x="3992522" y="96936"/>
                  </a:lnTo>
                  <a:lnTo>
                    <a:pt x="3993357" y="96936"/>
                  </a:lnTo>
                  <a:lnTo>
                    <a:pt x="3995028" y="96936"/>
                  </a:lnTo>
                  <a:lnTo>
                    <a:pt x="4000878" y="96936"/>
                  </a:lnTo>
                  <a:lnTo>
                    <a:pt x="4010069" y="96936"/>
                  </a:lnTo>
                  <a:lnTo>
                    <a:pt x="4013412" y="96936"/>
                  </a:lnTo>
                  <a:lnTo>
                    <a:pt x="4022603" y="96936"/>
                  </a:lnTo>
                  <a:lnTo>
                    <a:pt x="4025946" y="96936"/>
                  </a:lnTo>
                  <a:lnTo>
                    <a:pt x="4030124" y="96936"/>
                  </a:lnTo>
                  <a:lnTo>
                    <a:pt x="4035973" y="96936"/>
                  </a:lnTo>
                  <a:lnTo>
                    <a:pt x="4040987" y="96936"/>
                  </a:lnTo>
                  <a:lnTo>
                    <a:pt x="4049343" y="96936"/>
                  </a:lnTo>
                  <a:lnTo>
                    <a:pt x="4051850" y="96936"/>
                  </a:lnTo>
                  <a:lnTo>
                    <a:pt x="4056863" y="96936"/>
                  </a:lnTo>
                  <a:lnTo>
                    <a:pt x="4071069" y="96936"/>
                  </a:lnTo>
                  <a:lnTo>
                    <a:pt x="4080260" y="96936"/>
                  </a:lnTo>
                  <a:lnTo>
                    <a:pt x="4081096" y="96936"/>
                  </a:lnTo>
                  <a:lnTo>
                    <a:pt x="4082767" y="96936"/>
                  </a:lnTo>
                  <a:lnTo>
                    <a:pt x="4086945" y="96936"/>
                  </a:lnTo>
                  <a:lnTo>
                    <a:pt x="4088616" y="96936"/>
                  </a:lnTo>
                  <a:lnTo>
                    <a:pt x="4091959" y="96936"/>
                  </a:lnTo>
                  <a:lnTo>
                    <a:pt x="4101150" y="96936"/>
                  </a:lnTo>
                  <a:lnTo>
                    <a:pt x="4107835" y="96936"/>
                  </a:lnTo>
                  <a:lnTo>
                    <a:pt x="4108671" y="96936"/>
                  </a:lnTo>
                  <a:lnTo>
                    <a:pt x="4109506" y="96936"/>
                  </a:lnTo>
                  <a:lnTo>
                    <a:pt x="4112013" y="96936"/>
                  </a:lnTo>
                  <a:lnTo>
                    <a:pt x="4119534" y="96936"/>
                  </a:lnTo>
                  <a:lnTo>
                    <a:pt x="4126218" y="96936"/>
                  </a:lnTo>
                  <a:lnTo>
                    <a:pt x="4133739" y="96936"/>
                  </a:lnTo>
                  <a:lnTo>
                    <a:pt x="4135410" y="96936"/>
                  </a:lnTo>
                  <a:lnTo>
                    <a:pt x="4145437" y="96936"/>
                  </a:lnTo>
                  <a:lnTo>
                    <a:pt x="4147109" y="96936"/>
                  </a:lnTo>
                  <a:lnTo>
                    <a:pt x="4149615" y="96936"/>
                  </a:lnTo>
                  <a:lnTo>
                    <a:pt x="4159643" y="96936"/>
                  </a:lnTo>
                  <a:lnTo>
                    <a:pt x="4160478" y="96936"/>
                  </a:lnTo>
                  <a:lnTo>
                    <a:pt x="4166328" y="96936"/>
                  </a:lnTo>
                  <a:lnTo>
                    <a:pt x="4171341" y="96936"/>
                  </a:lnTo>
                  <a:lnTo>
                    <a:pt x="4181368" y="96936"/>
                  </a:lnTo>
                  <a:lnTo>
                    <a:pt x="4185546" y="96936"/>
                  </a:lnTo>
                  <a:lnTo>
                    <a:pt x="4186382" y="96936"/>
                  </a:lnTo>
                  <a:lnTo>
                    <a:pt x="4190560" y="96936"/>
                  </a:lnTo>
                  <a:lnTo>
                    <a:pt x="4191396" y="96936"/>
                  </a:lnTo>
                  <a:lnTo>
                    <a:pt x="4200587" y="96936"/>
                  </a:lnTo>
                  <a:lnTo>
                    <a:pt x="4205601" y="96936"/>
                  </a:lnTo>
                  <a:lnTo>
                    <a:pt x="4208943" y="96936"/>
                  </a:lnTo>
                  <a:lnTo>
                    <a:pt x="4218135" y="96936"/>
                  </a:lnTo>
                  <a:lnTo>
                    <a:pt x="4220642" y="96936"/>
                  </a:lnTo>
                  <a:lnTo>
                    <a:pt x="4222313" y="96936"/>
                  </a:lnTo>
                  <a:lnTo>
                    <a:pt x="4228998" y="96936"/>
                  </a:lnTo>
                  <a:lnTo>
                    <a:pt x="4230669" y="96936"/>
                  </a:lnTo>
                  <a:lnTo>
                    <a:pt x="4234012" y="96936"/>
                  </a:lnTo>
                  <a:lnTo>
                    <a:pt x="4237354" y="96936"/>
                  </a:lnTo>
                  <a:lnTo>
                    <a:pt x="4239025" y="96936"/>
                  </a:lnTo>
                  <a:lnTo>
                    <a:pt x="4242368" y="96936"/>
                  </a:lnTo>
                  <a:lnTo>
                    <a:pt x="4246546" y="96936"/>
                  </a:lnTo>
                  <a:lnTo>
                    <a:pt x="4257408" y="96936"/>
                  </a:lnTo>
                  <a:lnTo>
                    <a:pt x="4262422" y="96936"/>
                  </a:lnTo>
                  <a:lnTo>
                    <a:pt x="4267436" y="96936"/>
                  </a:lnTo>
                  <a:lnTo>
                    <a:pt x="4273285" y="96936"/>
                  </a:lnTo>
                  <a:lnTo>
                    <a:pt x="4274956" y="96936"/>
                  </a:lnTo>
                  <a:lnTo>
                    <a:pt x="4278299" y="96936"/>
                  </a:lnTo>
                  <a:lnTo>
                    <a:pt x="4289161" y="96936"/>
                  </a:lnTo>
                  <a:lnTo>
                    <a:pt x="4306709" y="96936"/>
                  </a:lnTo>
                  <a:lnTo>
                    <a:pt x="4312558" y="96936"/>
                  </a:lnTo>
                  <a:lnTo>
                    <a:pt x="4335955" y="96936"/>
                  </a:lnTo>
                  <a:lnTo>
                    <a:pt x="4347654" y="96936"/>
                  </a:lnTo>
                  <a:lnTo>
                    <a:pt x="4366873" y="96936"/>
                  </a:lnTo>
                  <a:lnTo>
                    <a:pt x="4370215" y="96936"/>
                  </a:lnTo>
                  <a:lnTo>
                    <a:pt x="4371051" y="96936"/>
                  </a:lnTo>
                  <a:lnTo>
                    <a:pt x="4392777" y="96936"/>
                  </a:lnTo>
                  <a:lnTo>
                    <a:pt x="4395283" y="96936"/>
                  </a:lnTo>
                  <a:lnTo>
                    <a:pt x="4396119" y="96936"/>
                  </a:lnTo>
                  <a:lnTo>
                    <a:pt x="4404475" y="96936"/>
                  </a:lnTo>
                  <a:lnTo>
                    <a:pt x="4427872" y="96936"/>
                  </a:lnTo>
                  <a:lnTo>
                    <a:pt x="4430379" y="96936"/>
                  </a:lnTo>
                  <a:lnTo>
                    <a:pt x="4437899" y="96936"/>
                  </a:lnTo>
                  <a:lnTo>
                    <a:pt x="4445420" y="96936"/>
                  </a:lnTo>
                  <a:lnTo>
                    <a:pt x="4447926" y="96936"/>
                  </a:lnTo>
                  <a:lnTo>
                    <a:pt x="4472159" y="96936"/>
                  </a:lnTo>
                  <a:lnTo>
                    <a:pt x="4476337" y="96936"/>
                  </a:lnTo>
                  <a:lnTo>
                    <a:pt x="4483022" y="96936"/>
                  </a:lnTo>
                  <a:lnTo>
                    <a:pt x="4506419" y="96936"/>
                  </a:lnTo>
                  <a:lnTo>
                    <a:pt x="4507254" y="96936"/>
                  </a:lnTo>
                  <a:lnTo>
                    <a:pt x="4508090" y="96936"/>
                  </a:lnTo>
                  <a:lnTo>
                    <a:pt x="4525638" y="96936"/>
                  </a:lnTo>
                  <a:lnTo>
                    <a:pt x="4551542" y="96936"/>
                  </a:lnTo>
                  <a:lnTo>
                    <a:pt x="4565747" y="96936"/>
                  </a:lnTo>
                  <a:lnTo>
                    <a:pt x="4568254" y="96936"/>
                  </a:lnTo>
                  <a:lnTo>
                    <a:pt x="4578281" y="96936"/>
                  </a:lnTo>
                  <a:lnTo>
                    <a:pt x="4585801" y="96936"/>
                  </a:lnTo>
                  <a:lnTo>
                    <a:pt x="4608363" y="96936"/>
                  </a:lnTo>
                  <a:lnTo>
                    <a:pt x="4610870" y="96936"/>
                  </a:lnTo>
                  <a:lnTo>
                    <a:pt x="4645965" y="96936"/>
                  </a:lnTo>
                  <a:lnTo>
                    <a:pt x="4692759" y="96936"/>
                  </a:lnTo>
                  <a:lnTo>
                    <a:pt x="4694430" y="96936"/>
                  </a:lnTo>
                  <a:lnTo>
                    <a:pt x="4697772" y="96936"/>
                  </a:lnTo>
                  <a:lnTo>
                    <a:pt x="4722005" y="96936"/>
                  </a:lnTo>
                  <a:lnTo>
                    <a:pt x="4735375" y="96936"/>
                  </a:lnTo>
                  <a:lnTo>
                    <a:pt x="4741224" y="96936"/>
                  </a:lnTo>
                  <a:lnTo>
                    <a:pt x="4743731" y="96936"/>
                  </a:lnTo>
                  <a:lnTo>
                    <a:pt x="4754594" y="96936"/>
                  </a:lnTo>
                  <a:lnTo>
                    <a:pt x="4770470" y="96936"/>
                  </a:lnTo>
                  <a:lnTo>
                    <a:pt x="4776319" y="96936"/>
                  </a:lnTo>
                  <a:lnTo>
                    <a:pt x="4802223" y="96936"/>
                  </a:lnTo>
                  <a:lnTo>
                    <a:pt x="4809744" y="96936"/>
                  </a:lnTo>
                  <a:lnTo>
                    <a:pt x="4813086" y="96936"/>
                  </a:lnTo>
                  <a:lnTo>
                    <a:pt x="4836483" y="96936"/>
                  </a:lnTo>
                  <a:lnTo>
                    <a:pt x="4851524" y="96936"/>
                  </a:lnTo>
                  <a:lnTo>
                    <a:pt x="4854031" y="96936"/>
                  </a:lnTo>
                  <a:lnTo>
                    <a:pt x="4867400" y="96936"/>
                  </a:lnTo>
                  <a:lnTo>
                    <a:pt x="4873250" y="96936"/>
                  </a:lnTo>
                  <a:lnTo>
                    <a:pt x="4882441" y="96936"/>
                  </a:lnTo>
                  <a:lnTo>
                    <a:pt x="4885784" y="96936"/>
                  </a:lnTo>
                  <a:lnTo>
                    <a:pt x="4915865" y="96936"/>
                  </a:lnTo>
                  <a:lnTo>
                    <a:pt x="4927564" y="96936"/>
                  </a:lnTo>
                  <a:lnTo>
                    <a:pt x="4937591" y="96936"/>
                  </a:lnTo>
                  <a:lnTo>
                    <a:pt x="4938427" y="96936"/>
                  </a:lnTo>
                  <a:lnTo>
                    <a:pt x="4985221" y="96936"/>
                  </a:lnTo>
                  <a:lnTo>
                    <a:pt x="4993577" y="96936"/>
                  </a:lnTo>
                  <a:lnTo>
                    <a:pt x="5027837" y="96936"/>
                  </a:lnTo>
                  <a:lnTo>
                    <a:pt x="5037028" y="96936"/>
                  </a:lnTo>
                  <a:lnTo>
                    <a:pt x="5062096" y="96936"/>
                  </a:lnTo>
                  <a:lnTo>
                    <a:pt x="5063768" y="96936"/>
                  </a:lnTo>
                  <a:lnTo>
                    <a:pt x="5131452" y="96936"/>
                  </a:lnTo>
                  <a:lnTo>
                    <a:pt x="5143150" y="96936"/>
                  </a:lnTo>
                  <a:lnTo>
                    <a:pt x="5171561" y="96936"/>
                  </a:lnTo>
                  <a:lnTo>
                    <a:pt x="5194958" y="96936"/>
                  </a:lnTo>
                  <a:lnTo>
                    <a:pt x="5316956" y="96936"/>
                  </a:lnTo>
                  <a:lnTo>
                    <a:pt x="5323641" y="96936"/>
                  </a:lnTo>
                  <a:lnTo>
                    <a:pt x="5394667" y="96936"/>
                  </a:lnTo>
                  <a:lnTo>
                    <a:pt x="5525022" y="96936"/>
                  </a:lnTo>
                  <a:lnTo>
                    <a:pt x="5542569" y="96936"/>
                  </a:lnTo>
                  <a:lnTo>
                    <a:pt x="5699663" y="96936"/>
                  </a:lnTo>
                  <a:lnTo>
                    <a:pt x="5738937" y="96936"/>
                  </a:lnTo>
                  <a:lnTo>
                    <a:pt x="5762334" y="96936"/>
                  </a:lnTo>
                  <a:lnTo>
                    <a:pt x="5785731" y="96936"/>
                  </a:lnTo>
                  <a:lnTo>
                    <a:pt x="5812470" y="96936"/>
                  </a:lnTo>
                  <a:lnTo>
                    <a:pt x="5858428" y="96936"/>
                  </a:lnTo>
                  <a:lnTo>
                    <a:pt x="5951180" y="96936"/>
                  </a:lnTo>
                  <a:lnTo>
                    <a:pt x="5961208" y="96936"/>
                  </a:lnTo>
                  <a:lnTo>
                    <a:pt x="5973742" y="96936"/>
                  </a:lnTo>
                  <a:lnTo>
                    <a:pt x="5984605" y="96936"/>
                  </a:lnTo>
                  <a:lnTo>
                    <a:pt x="6033070" y="96936"/>
                  </a:lnTo>
                  <a:lnTo>
                    <a:pt x="6033070" y="456864"/>
                  </a:lnTo>
                  <a:lnTo>
                    <a:pt x="5984605" y="456864"/>
                  </a:lnTo>
                  <a:lnTo>
                    <a:pt x="5973742" y="456864"/>
                  </a:lnTo>
                  <a:lnTo>
                    <a:pt x="5961208" y="456864"/>
                  </a:lnTo>
                  <a:lnTo>
                    <a:pt x="5951180" y="456864"/>
                  </a:lnTo>
                  <a:lnTo>
                    <a:pt x="5858428" y="456864"/>
                  </a:lnTo>
                  <a:lnTo>
                    <a:pt x="5812470" y="456864"/>
                  </a:lnTo>
                  <a:lnTo>
                    <a:pt x="5785731" y="456864"/>
                  </a:lnTo>
                  <a:lnTo>
                    <a:pt x="5762334" y="456864"/>
                  </a:lnTo>
                  <a:lnTo>
                    <a:pt x="5738937" y="456864"/>
                  </a:lnTo>
                  <a:lnTo>
                    <a:pt x="5699663" y="456864"/>
                  </a:lnTo>
                  <a:lnTo>
                    <a:pt x="5542569" y="456864"/>
                  </a:lnTo>
                  <a:lnTo>
                    <a:pt x="5525022" y="456864"/>
                  </a:lnTo>
                  <a:lnTo>
                    <a:pt x="5394667" y="456864"/>
                  </a:lnTo>
                  <a:lnTo>
                    <a:pt x="5323641" y="456864"/>
                  </a:lnTo>
                  <a:lnTo>
                    <a:pt x="5316956" y="456864"/>
                  </a:lnTo>
                  <a:lnTo>
                    <a:pt x="5194958" y="456864"/>
                  </a:lnTo>
                  <a:lnTo>
                    <a:pt x="5171561" y="456864"/>
                  </a:lnTo>
                  <a:lnTo>
                    <a:pt x="5143150" y="456864"/>
                  </a:lnTo>
                  <a:lnTo>
                    <a:pt x="5131452" y="456864"/>
                  </a:lnTo>
                  <a:lnTo>
                    <a:pt x="5063768" y="456864"/>
                  </a:lnTo>
                  <a:lnTo>
                    <a:pt x="5062096" y="456864"/>
                  </a:lnTo>
                  <a:lnTo>
                    <a:pt x="5037028" y="456864"/>
                  </a:lnTo>
                  <a:lnTo>
                    <a:pt x="5027837" y="456864"/>
                  </a:lnTo>
                  <a:lnTo>
                    <a:pt x="4993577" y="456864"/>
                  </a:lnTo>
                  <a:lnTo>
                    <a:pt x="4985221" y="456864"/>
                  </a:lnTo>
                  <a:lnTo>
                    <a:pt x="4938427" y="456864"/>
                  </a:lnTo>
                  <a:lnTo>
                    <a:pt x="4937591" y="456864"/>
                  </a:lnTo>
                  <a:lnTo>
                    <a:pt x="4927564" y="456864"/>
                  </a:lnTo>
                  <a:lnTo>
                    <a:pt x="4915865" y="456864"/>
                  </a:lnTo>
                  <a:lnTo>
                    <a:pt x="4885784" y="456864"/>
                  </a:lnTo>
                  <a:lnTo>
                    <a:pt x="4882441" y="456864"/>
                  </a:lnTo>
                  <a:lnTo>
                    <a:pt x="4873250" y="456864"/>
                  </a:lnTo>
                  <a:lnTo>
                    <a:pt x="4867400" y="456864"/>
                  </a:lnTo>
                  <a:lnTo>
                    <a:pt x="4854031" y="456864"/>
                  </a:lnTo>
                  <a:lnTo>
                    <a:pt x="4851524" y="456864"/>
                  </a:lnTo>
                  <a:lnTo>
                    <a:pt x="4836483" y="456864"/>
                  </a:lnTo>
                  <a:lnTo>
                    <a:pt x="4813086" y="456864"/>
                  </a:lnTo>
                  <a:lnTo>
                    <a:pt x="4809744" y="456864"/>
                  </a:lnTo>
                  <a:lnTo>
                    <a:pt x="4802223" y="456864"/>
                  </a:lnTo>
                  <a:lnTo>
                    <a:pt x="4776319" y="456864"/>
                  </a:lnTo>
                  <a:lnTo>
                    <a:pt x="4770470" y="456864"/>
                  </a:lnTo>
                  <a:lnTo>
                    <a:pt x="4754594" y="456864"/>
                  </a:lnTo>
                  <a:lnTo>
                    <a:pt x="4743731" y="456864"/>
                  </a:lnTo>
                  <a:lnTo>
                    <a:pt x="4741224" y="456864"/>
                  </a:lnTo>
                  <a:lnTo>
                    <a:pt x="4735375" y="456864"/>
                  </a:lnTo>
                  <a:lnTo>
                    <a:pt x="4722005" y="456864"/>
                  </a:lnTo>
                  <a:lnTo>
                    <a:pt x="4697772" y="456864"/>
                  </a:lnTo>
                  <a:lnTo>
                    <a:pt x="4694430" y="456864"/>
                  </a:lnTo>
                  <a:lnTo>
                    <a:pt x="4692759" y="456864"/>
                  </a:lnTo>
                  <a:lnTo>
                    <a:pt x="4645965" y="456864"/>
                  </a:lnTo>
                  <a:lnTo>
                    <a:pt x="4610870" y="456864"/>
                  </a:lnTo>
                  <a:lnTo>
                    <a:pt x="4608363" y="456864"/>
                  </a:lnTo>
                  <a:lnTo>
                    <a:pt x="4585801" y="456864"/>
                  </a:lnTo>
                  <a:lnTo>
                    <a:pt x="4578281" y="456864"/>
                  </a:lnTo>
                  <a:lnTo>
                    <a:pt x="4568254" y="456864"/>
                  </a:lnTo>
                  <a:lnTo>
                    <a:pt x="4565747" y="456864"/>
                  </a:lnTo>
                  <a:lnTo>
                    <a:pt x="4551542" y="456864"/>
                  </a:lnTo>
                  <a:lnTo>
                    <a:pt x="4525638" y="456864"/>
                  </a:lnTo>
                  <a:lnTo>
                    <a:pt x="4508090" y="456864"/>
                  </a:lnTo>
                  <a:lnTo>
                    <a:pt x="4507254" y="456864"/>
                  </a:lnTo>
                  <a:lnTo>
                    <a:pt x="4506419" y="456864"/>
                  </a:lnTo>
                  <a:lnTo>
                    <a:pt x="4483022" y="456864"/>
                  </a:lnTo>
                  <a:lnTo>
                    <a:pt x="4476337" y="456864"/>
                  </a:lnTo>
                  <a:lnTo>
                    <a:pt x="4472159" y="456864"/>
                  </a:lnTo>
                  <a:lnTo>
                    <a:pt x="4447926" y="456864"/>
                  </a:lnTo>
                  <a:lnTo>
                    <a:pt x="4445420" y="456864"/>
                  </a:lnTo>
                  <a:lnTo>
                    <a:pt x="4437899" y="456864"/>
                  </a:lnTo>
                  <a:lnTo>
                    <a:pt x="4430379" y="456864"/>
                  </a:lnTo>
                  <a:lnTo>
                    <a:pt x="4427872" y="456864"/>
                  </a:lnTo>
                  <a:lnTo>
                    <a:pt x="4404475" y="456864"/>
                  </a:lnTo>
                  <a:lnTo>
                    <a:pt x="4396119" y="456864"/>
                  </a:lnTo>
                  <a:lnTo>
                    <a:pt x="4395283" y="456864"/>
                  </a:lnTo>
                  <a:lnTo>
                    <a:pt x="4392777" y="456864"/>
                  </a:lnTo>
                  <a:lnTo>
                    <a:pt x="4371051" y="456864"/>
                  </a:lnTo>
                  <a:lnTo>
                    <a:pt x="4370215" y="456864"/>
                  </a:lnTo>
                  <a:lnTo>
                    <a:pt x="4366873" y="456864"/>
                  </a:lnTo>
                  <a:lnTo>
                    <a:pt x="4347654" y="456864"/>
                  </a:lnTo>
                  <a:lnTo>
                    <a:pt x="4335955" y="456864"/>
                  </a:lnTo>
                  <a:lnTo>
                    <a:pt x="4312558" y="456864"/>
                  </a:lnTo>
                  <a:lnTo>
                    <a:pt x="4306709" y="456864"/>
                  </a:lnTo>
                  <a:lnTo>
                    <a:pt x="4289161" y="456864"/>
                  </a:lnTo>
                  <a:lnTo>
                    <a:pt x="4278299" y="456864"/>
                  </a:lnTo>
                  <a:lnTo>
                    <a:pt x="4274956" y="456864"/>
                  </a:lnTo>
                  <a:lnTo>
                    <a:pt x="4273285" y="456864"/>
                  </a:lnTo>
                  <a:lnTo>
                    <a:pt x="4267436" y="456864"/>
                  </a:lnTo>
                  <a:lnTo>
                    <a:pt x="4262422" y="456864"/>
                  </a:lnTo>
                  <a:lnTo>
                    <a:pt x="4257408" y="456864"/>
                  </a:lnTo>
                  <a:lnTo>
                    <a:pt x="4246546" y="456864"/>
                  </a:lnTo>
                  <a:lnTo>
                    <a:pt x="4242368" y="456864"/>
                  </a:lnTo>
                  <a:lnTo>
                    <a:pt x="4239025" y="456864"/>
                  </a:lnTo>
                  <a:lnTo>
                    <a:pt x="4237354" y="456864"/>
                  </a:lnTo>
                  <a:lnTo>
                    <a:pt x="4234012" y="456864"/>
                  </a:lnTo>
                  <a:lnTo>
                    <a:pt x="4230669" y="456864"/>
                  </a:lnTo>
                  <a:lnTo>
                    <a:pt x="4228998" y="456864"/>
                  </a:lnTo>
                  <a:lnTo>
                    <a:pt x="4222313" y="456864"/>
                  </a:lnTo>
                  <a:lnTo>
                    <a:pt x="4220642" y="456864"/>
                  </a:lnTo>
                  <a:lnTo>
                    <a:pt x="4218135" y="456864"/>
                  </a:lnTo>
                  <a:lnTo>
                    <a:pt x="4208943" y="456864"/>
                  </a:lnTo>
                  <a:lnTo>
                    <a:pt x="4205601" y="456864"/>
                  </a:lnTo>
                  <a:lnTo>
                    <a:pt x="4200587" y="456864"/>
                  </a:lnTo>
                  <a:lnTo>
                    <a:pt x="4191396" y="456864"/>
                  </a:lnTo>
                  <a:lnTo>
                    <a:pt x="4190560" y="456864"/>
                  </a:lnTo>
                  <a:lnTo>
                    <a:pt x="4186382" y="456864"/>
                  </a:lnTo>
                  <a:lnTo>
                    <a:pt x="4185546" y="456864"/>
                  </a:lnTo>
                  <a:lnTo>
                    <a:pt x="4181368" y="456864"/>
                  </a:lnTo>
                  <a:lnTo>
                    <a:pt x="4171341" y="456864"/>
                  </a:lnTo>
                  <a:lnTo>
                    <a:pt x="4166328" y="456864"/>
                  </a:lnTo>
                  <a:lnTo>
                    <a:pt x="4160478" y="456864"/>
                  </a:lnTo>
                  <a:lnTo>
                    <a:pt x="4159643" y="456864"/>
                  </a:lnTo>
                  <a:lnTo>
                    <a:pt x="4149615" y="456864"/>
                  </a:lnTo>
                  <a:lnTo>
                    <a:pt x="4147109" y="456864"/>
                  </a:lnTo>
                  <a:lnTo>
                    <a:pt x="4145437" y="456864"/>
                  </a:lnTo>
                  <a:lnTo>
                    <a:pt x="4135410" y="456864"/>
                  </a:lnTo>
                  <a:lnTo>
                    <a:pt x="4133739" y="456864"/>
                  </a:lnTo>
                  <a:lnTo>
                    <a:pt x="4126218" y="456864"/>
                  </a:lnTo>
                  <a:lnTo>
                    <a:pt x="4119534" y="456864"/>
                  </a:lnTo>
                  <a:lnTo>
                    <a:pt x="4112013" y="456864"/>
                  </a:lnTo>
                  <a:lnTo>
                    <a:pt x="4109506" y="456864"/>
                  </a:lnTo>
                  <a:lnTo>
                    <a:pt x="4108671" y="456864"/>
                  </a:lnTo>
                  <a:lnTo>
                    <a:pt x="4107835" y="456864"/>
                  </a:lnTo>
                  <a:lnTo>
                    <a:pt x="4101150" y="456864"/>
                  </a:lnTo>
                  <a:lnTo>
                    <a:pt x="4091959" y="456864"/>
                  </a:lnTo>
                  <a:lnTo>
                    <a:pt x="4088616" y="456864"/>
                  </a:lnTo>
                  <a:lnTo>
                    <a:pt x="4086945" y="456864"/>
                  </a:lnTo>
                  <a:lnTo>
                    <a:pt x="4082767" y="456864"/>
                  </a:lnTo>
                  <a:lnTo>
                    <a:pt x="4081096" y="456864"/>
                  </a:lnTo>
                  <a:lnTo>
                    <a:pt x="4080260" y="456864"/>
                  </a:lnTo>
                  <a:lnTo>
                    <a:pt x="4071069" y="456864"/>
                  </a:lnTo>
                  <a:lnTo>
                    <a:pt x="4056863" y="456864"/>
                  </a:lnTo>
                  <a:lnTo>
                    <a:pt x="4051850" y="456864"/>
                  </a:lnTo>
                  <a:lnTo>
                    <a:pt x="4049343" y="456864"/>
                  </a:lnTo>
                  <a:lnTo>
                    <a:pt x="4040987" y="456864"/>
                  </a:lnTo>
                  <a:lnTo>
                    <a:pt x="4035973" y="456864"/>
                  </a:lnTo>
                  <a:lnTo>
                    <a:pt x="4030124" y="456864"/>
                  </a:lnTo>
                  <a:lnTo>
                    <a:pt x="4025946" y="456864"/>
                  </a:lnTo>
                  <a:lnTo>
                    <a:pt x="4022603" y="456864"/>
                  </a:lnTo>
                  <a:lnTo>
                    <a:pt x="4013412" y="456864"/>
                  </a:lnTo>
                  <a:lnTo>
                    <a:pt x="4010069" y="456864"/>
                  </a:lnTo>
                  <a:lnTo>
                    <a:pt x="4000878" y="456864"/>
                  </a:lnTo>
                  <a:lnTo>
                    <a:pt x="3995028" y="456864"/>
                  </a:lnTo>
                  <a:lnTo>
                    <a:pt x="3993357" y="456864"/>
                  </a:lnTo>
                  <a:lnTo>
                    <a:pt x="3992522" y="456864"/>
                  </a:lnTo>
                  <a:lnTo>
                    <a:pt x="3989179" y="456864"/>
                  </a:lnTo>
                  <a:lnTo>
                    <a:pt x="3988344" y="456864"/>
                  </a:lnTo>
                  <a:lnTo>
                    <a:pt x="3985837" y="456864"/>
                  </a:lnTo>
                  <a:lnTo>
                    <a:pt x="3982494" y="456864"/>
                  </a:lnTo>
                  <a:lnTo>
                    <a:pt x="3980823" y="456864"/>
                  </a:lnTo>
                  <a:lnTo>
                    <a:pt x="3979988" y="456864"/>
                  </a:lnTo>
                  <a:lnTo>
                    <a:pt x="3978316" y="456864"/>
                  </a:lnTo>
                  <a:lnTo>
                    <a:pt x="3972467" y="456864"/>
                  </a:lnTo>
                  <a:lnTo>
                    <a:pt x="3970796" y="456864"/>
                  </a:lnTo>
                  <a:lnTo>
                    <a:pt x="3968289" y="456864"/>
                  </a:lnTo>
                  <a:lnTo>
                    <a:pt x="3967453" y="456864"/>
                  </a:lnTo>
                  <a:lnTo>
                    <a:pt x="3966618" y="456864"/>
                  </a:lnTo>
                  <a:lnTo>
                    <a:pt x="3959933" y="456864"/>
                  </a:lnTo>
                  <a:lnTo>
                    <a:pt x="3945728" y="456864"/>
                  </a:lnTo>
                  <a:lnTo>
                    <a:pt x="3934029" y="456864"/>
                  </a:lnTo>
                  <a:lnTo>
                    <a:pt x="3931522" y="456864"/>
                  </a:lnTo>
                  <a:lnTo>
                    <a:pt x="3926509" y="456864"/>
                  </a:lnTo>
                  <a:lnTo>
                    <a:pt x="3909797" y="456864"/>
                  </a:lnTo>
                  <a:lnTo>
                    <a:pt x="3904783" y="456864"/>
                  </a:lnTo>
                  <a:lnTo>
                    <a:pt x="3896427" y="456864"/>
                  </a:lnTo>
                  <a:lnTo>
                    <a:pt x="3889742" y="456864"/>
                  </a:lnTo>
                  <a:lnTo>
                    <a:pt x="3888907" y="456864"/>
                  </a:lnTo>
                  <a:lnTo>
                    <a:pt x="3885564" y="456864"/>
                  </a:lnTo>
                  <a:lnTo>
                    <a:pt x="3883057" y="456864"/>
                  </a:lnTo>
                  <a:lnTo>
                    <a:pt x="3878879" y="456864"/>
                  </a:lnTo>
                  <a:lnTo>
                    <a:pt x="3877208" y="456864"/>
                  </a:lnTo>
                  <a:lnTo>
                    <a:pt x="3868852" y="456864"/>
                  </a:lnTo>
                  <a:lnTo>
                    <a:pt x="3863838" y="456864"/>
                  </a:lnTo>
                  <a:lnTo>
                    <a:pt x="3861332" y="456864"/>
                  </a:lnTo>
                  <a:lnTo>
                    <a:pt x="3859660" y="456864"/>
                  </a:lnTo>
                  <a:lnTo>
                    <a:pt x="3855482" y="456864"/>
                  </a:lnTo>
                  <a:lnTo>
                    <a:pt x="3853811" y="456864"/>
                  </a:lnTo>
                  <a:lnTo>
                    <a:pt x="3850469" y="456864"/>
                  </a:lnTo>
                  <a:lnTo>
                    <a:pt x="3846291" y="456864"/>
                  </a:lnTo>
                  <a:lnTo>
                    <a:pt x="3844619" y="456864"/>
                  </a:lnTo>
                  <a:lnTo>
                    <a:pt x="3841277" y="456864"/>
                  </a:lnTo>
                  <a:lnTo>
                    <a:pt x="3840441" y="456864"/>
                  </a:lnTo>
                  <a:lnTo>
                    <a:pt x="3838770" y="456864"/>
                  </a:lnTo>
                  <a:lnTo>
                    <a:pt x="3832085" y="456864"/>
                  </a:lnTo>
                  <a:lnTo>
                    <a:pt x="3825401" y="456864"/>
                  </a:lnTo>
                  <a:lnTo>
                    <a:pt x="3813702" y="456864"/>
                  </a:lnTo>
                  <a:lnTo>
                    <a:pt x="3811195" y="456864"/>
                  </a:lnTo>
                  <a:lnTo>
                    <a:pt x="3809524" y="456864"/>
                  </a:lnTo>
                  <a:lnTo>
                    <a:pt x="3807017" y="456864"/>
                  </a:lnTo>
                  <a:lnTo>
                    <a:pt x="3802839" y="456864"/>
                  </a:lnTo>
                  <a:lnTo>
                    <a:pt x="3797826" y="456864"/>
                  </a:lnTo>
                  <a:lnTo>
                    <a:pt x="3793648" y="456864"/>
                  </a:lnTo>
                  <a:lnTo>
                    <a:pt x="3787798" y="456864"/>
                  </a:lnTo>
                  <a:lnTo>
                    <a:pt x="3786127" y="229805"/>
                  </a:lnTo>
                  <a:lnTo>
                    <a:pt x="3776935" y="229805"/>
                  </a:lnTo>
                  <a:lnTo>
                    <a:pt x="3775264" y="229805"/>
                  </a:lnTo>
                  <a:lnTo>
                    <a:pt x="3771086" y="229805"/>
                  </a:lnTo>
                  <a:lnTo>
                    <a:pt x="3768579" y="229805"/>
                  </a:lnTo>
                  <a:lnTo>
                    <a:pt x="3761895" y="229805"/>
                  </a:lnTo>
                  <a:lnTo>
                    <a:pt x="3757717" y="229805"/>
                  </a:lnTo>
                  <a:lnTo>
                    <a:pt x="3752703" y="229805"/>
                  </a:lnTo>
                  <a:lnTo>
                    <a:pt x="3745182" y="229805"/>
                  </a:lnTo>
                  <a:lnTo>
                    <a:pt x="3744347" y="229805"/>
                  </a:lnTo>
                  <a:lnTo>
                    <a:pt x="3742676" y="229805"/>
                  </a:lnTo>
                  <a:lnTo>
                    <a:pt x="3737662" y="229805"/>
                  </a:lnTo>
                  <a:lnTo>
                    <a:pt x="3733484" y="229805"/>
                  </a:lnTo>
                  <a:lnTo>
                    <a:pt x="3732648" y="229805"/>
                  </a:lnTo>
                  <a:lnTo>
                    <a:pt x="3717607" y="229805"/>
                  </a:lnTo>
                  <a:lnTo>
                    <a:pt x="3714265" y="229805"/>
                  </a:lnTo>
                  <a:lnTo>
                    <a:pt x="3712594" y="229805"/>
                  </a:lnTo>
                  <a:lnTo>
                    <a:pt x="3706745" y="229805"/>
                  </a:lnTo>
                  <a:lnTo>
                    <a:pt x="3705909" y="229805"/>
                  </a:lnTo>
                  <a:lnTo>
                    <a:pt x="3699224" y="229805"/>
                  </a:lnTo>
                  <a:lnTo>
                    <a:pt x="3690032" y="229805"/>
                  </a:lnTo>
                  <a:lnTo>
                    <a:pt x="3686690" y="229805"/>
                  </a:lnTo>
                  <a:lnTo>
                    <a:pt x="3681676" y="229805"/>
                  </a:lnTo>
                  <a:lnTo>
                    <a:pt x="3679170" y="229805"/>
                  </a:lnTo>
                  <a:lnTo>
                    <a:pt x="3670814" y="229805"/>
                  </a:lnTo>
                  <a:lnTo>
                    <a:pt x="3665800" y="229805"/>
                  </a:lnTo>
                  <a:lnTo>
                    <a:pt x="3657444" y="229805"/>
                  </a:lnTo>
                  <a:lnTo>
                    <a:pt x="3646581" y="229805"/>
                  </a:lnTo>
                  <a:lnTo>
                    <a:pt x="3639061" y="229805"/>
                  </a:lnTo>
                  <a:lnTo>
                    <a:pt x="3638225" y="229805"/>
                  </a:lnTo>
                  <a:lnTo>
                    <a:pt x="3637389" y="229805"/>
                  </a:lnTo>
                  <a:lnTo>
                    <a:pt x="3634883" y="229805"/>
                  </a:lnTo>
                  <a:lnTo>
                    <a:pt x="3631540" y="229805"/>
                  </a:lnTo>
                  <a:lnTo>
                    <a:pt x="3630705" y="229805"/>
                  </a:lnTo>
                  <a:lnTo>
                    <a:pt x="3626526" y="229805"/>
                  </a:lnTo>
                  <a:lnTo>
                    <a:pt x="3625691" y="229805"/>
                  </a:lnTo>
                  <a:lnTo>
                    <a:pt x="3622348" y="229805"/>
                  </a:lnTo>
                  <a:lnTo>
                    <a:pt x="3619006" y="229805"/>
                  </a:lnTo>
                  <a:lnTo>
                    <a:pt x="3615664" y="229805"/>
                  </a:lnTo>
                  <a:lnTo>
                    <a:pt x="3609814" y="229805"/>
                  </a:lnTo>
                  <a:lnTo>
                    <a:pt x="3608143" y="229805"/>
                  </a:lnTo>
                  <a:lnTo>
                    <a:pt x="3606472" y="229805"/>
                  </a:lnTo>
                  <a:lnTo>
                    <a:pt x="3604801" y="229805"/>
                  </a:lnTo>
                  <a:lnTo>
                    <a:pt x="3586417" y="229805"/>
                  </a:lnTo>
                  <a:lnTo>
                    <a:pt x="3583075" y="229805"/>
                  </a:lnTo>
                  <a:lnTo>
                    <a:pt x="3582239" y="229805"/>
                  </a:lnTo>
                  <a:lnTo>
                    <a:pt x="3573883" y="229805"/>
                  </a:lnTo>
                  <a:lnTo>
                    <a:pt x="3573048" y="229805"/>
                  </a:lnTo>
                  <a:lnTo>
                    <a:pt x="3566363" y="229805"/>
                  </a:lnTo>
                  <a:lnTo>
                    <a:pt x="3564692" y="229805"/>
                  </a:lnTo>
                  <a:lnTo>
                    <a:pt x="3563020" y="229805"/>
                  </a:lnTo>
                  <a:lnTo>
                    <a:pt x="3562185" y="229805"/>
                  </a:lnTo>
                  <a:lnTo>
                    <a:pt x="3553829" y="229805"/>
                  </a:lnTo>
                  <a:lnTo>
                    <a:pt x="3552158" y="229805"/>
                  </a:lnTo>
                  <a:lnTo>
                    <a:pt x="3548815" y="229805"/>
                  </a:lnTo>
                  <a:lnTo>
                    <a:pt x="3543802" y="229805"/>
                  </a:lnTo>
                  <a:lnTo>
                    <a:pt x="3537117" y="229805"/>
                  </a:lnTo>
                  <a:lnTo>
                    <a:pt x="3534610" y="229805"/>
                  </a:lnTo>
                  <a:lnTo>
                    <a:pt x="3532103" y="229805"/>
                  </a:lnTo>
                  <a:lnTo>
                    <a:pt x="3530432" y="229805"/>
                  </a:lnTo>
                  <a:lnTo>
                    <a:pt x="3525418" y="229805"/>
                  </a:lnTo>
                  <a:lnTo>
                    <a:pt x="3523747" y="229805"/>
                  </a:lnTo>
                  <a:lnTo>
                    <a:pt x="3522911" y="229805"/>
                  </a:lnTo>
                  <a:lnTo>
                    <a:pt x="3521240" y="229805"/>
                  </a:lnTo>
                  <a:lnTo>
                    <a:pt x="3520405" y="229805"/>
                  </a:lnTo>
                  <a:lnTo>
                    <a:pt x="3519569" y="229805"/>
                  </a:lnTo>
                  <a:lnTo>
                    <a:pt x="3511213" y="229805"/>
                  </a:lnTo>
                  <a:lnTo>
                    <a:pt x="3505364" y="229805"/>
                  </a:lnTo>
                  <a:lnTo>
                    <a:pt x="3501186" y="229805"/>
                  </a:lnTo>
                  <a:lnTo>
                    <a:pt x="3498679" y="229805"/>
                  </a:lnTo>
                  <a:lnTo>
                    <a:pt x="3494501" y="229805"/>
                  </a:lnTo>
                  <a:lnTo>
                    <a:pt x="3493665" y="229805"/>
                  </a:lnTo>
                  <a:lnTo>
                    <a:pt x="3491994" y="229805"/>
                  </a:lnTo>
                  <a:lnTo>
                    <a:pt x="3490323" y="229805"/>
                  </a:lnTo>
                  <a:lnTo>
                    <a:pt x="3488652" y="229805"/>
                  </a:lnTo>
                  <a:lnTo>
                    <a:pt x="3487816" y="229805"/>
                  </a:lnTo>
                  <a:lnTo>
                    <a:pt x="3483638" y="229805"/>
                  </a:lnTo>
                  <a:lnTo>
                    <a:pt x="3482802" y="229805"/>
                  </a:lnTo>
                  <a:lnTo>
                    <a:pt x="3481131" y="229805"/>
                  </a:lnTo>
                  <a:lnTo>
                    <a:pt x="3476953" y="229805"/>
                  </a:lnTo>
                  <a:lnTo>
                    <a:pt x="3470268" y="229805"/>
                  </a:lnTo>
                  <a:lnTo>
                    <a:pt x="3468597" y="229805"/>
                  </a:lnTo>
                  <a:lnTo>
                    <a:pt x="3464419" y="229805"/>
                  </a:lnTo>
                  <a:lnTo>
                    <a:pt x="3463583" y="229805"/>
                  </a:lnTo>
                  <a:lnTo>
                    <a:pt x="3458570" y="229805"/>
                  </a:lnTo>
                  <a:lnTo>
                    <a:pt x="3454392" y="229805"/>
                  </a:lnTo>
                  <a:lnTo>
                    <a:pt x="3444365" y="229805"/>
                  </a:lnTo>
                  <a:lnTo>
                    <a:pt x="3443529" y="229805"/>
                  </a:lnTo>
                  <a:lnTo>
                    <a:pt x="3437680" y="229805"/>
                  </a:lnTo>
                  <a:lnTo>
                    <a:pt x="3430159" y="229805"/>
                  </a:lnTo>
                  <a:lnTo>
                    <a:pt x="3425146" y="229805"/>
                  </a:lnTo>
                  <a:lnTo>
                    <a:pt x="3423474" y="229805"/>
                  </a:lnTo>
                  <a:lnTo>
                    <a:pt x="3416790" y="229805"/>
                  </a:lnTo>
                  <a:lnTo>
                    <a:pt x="3415118" y="229805"/>
                  </a:lnTo>
                  <a:lnTo>
                    <a:pt x="3411776" y="229805"/>
                  </a:lnTo>
                  <a:lnTo>
                    <a:pt x="3410105" y="229805"/>
                  </a:lnTo>
                  <a:lnTo>
                    <a:pt x="3405091" y="229805"/>
                  </a:lnTo>
                  <a:lnTo>
                    <a:pt x="3402584" y="229805"/>
                  </a:lnTo>
                  <a:lnTo>
                    <a:pt x="3400913" y="229805"/>
                  </a:lnTo>
                  <a:lnTo>
                    <a:pt x="3400077" y="229805"/>
                  </a:lnTo>
                  <a:lnTo>
                    <a:pt x="3399242" y="229805"/>
                  </a:lnTo>
                  <a:lnTo>
                    <a:pt x="3397571" y="229805"/>
                  </a:lnTo>
                  <a:lnTo>
                    <a:pt x="3389215" y="229805"/>
                  </a:lnTo>
                  <a:lnTo>
                    <a:pt x="3364146" y="229805"/>
                  </a:lnTo>
                  <a:lnTo>
                    <a:pt x="3362475" y="229805"/>
                  </a:lnTo>
                  <a:lnTo>
                    <a:pt x="3359968" y="229805"/>
                  </a:lnTo>
                  <a:lnTo>
                    <a:pt x="3351612" y="229805"/>
                  </a:lnTo>
                  <a:lnTo>
                    <a:pt x="3350777" y="229805"/>
                  </a:lnTo>
                  <a:lnTo>
                    <a:pt x="3349941" y="229805"/>
                  </a:lnTo>
                  <a:lnTo>
                    <a:pt x="3345763" y="229805"/>
                  </a:lnTo>
                  <a:lnTo>
                    <a:pt x="3344092" y="229805"/>
                  </a:lnTo>
                  <a:lnTo>
                    <a:pt x="3339914" y="229805"/>
                  </a:lnTo>
                  <a:lnTo>
                    <a:pt x="3337407" y="229805"/>
                  </a:lnTo>
                  <a:lnTo>
                    <a:pt x="3332393" y="229805"/>
                  </a:lnTo>
                  <a:lnTo>
                    <a:pt x="3324037" y="229805"/>
                  </a:lnTo>
                  <a:lnTo>
                    <a:pt x="3322366" y="229805"/>
                  </a:lnTo>
                  <a:lnTo>
                    <a:pt x="3314846" y="229805"/>
                  </a:lnTo>
                  <a:lnTo>
                    <a:pt x="3307325" y="229805"/>
                  </a:lnTo>
                  <a:lnTo>
                    <a:pt x="3302312" y="229805"/>
                  </a:lnTo>
                  <a:lnTo>
                    <a:pt x="3298134" y="229805"/>
                  </a:lnTo>
                  <a:lnTo>
                    <a:pt x="3297298" y="229805"/>
                  </a:lnTo>
                  <a:lnTo>
                    <a:pt x="3294791" y="229805"/>
                  </a:lnTo>
                  <a:lnTo>
                    <a:pt x="3293956" y="229805"/>
                  </a:lnTo>
                  <a:lnTo>
                    <a:pt x="3293120" y="229805"/>
                  </a:lnTo>
                  <a:lnTo>
                    <a:pt x="3285600" y="229805"/>
                  </a:lnTo>
                  <a:lnTo>
                    <a:pt x="3283093" y="229805"/>
                  </a:lnTo>
                  <a:lnTo>
                    <a:pt x="3279750" y="229805"/>
                  </a:lnTo>
                  <a:lnTo>
                    <a:pt x="3277243" y="229805"/>
                  </a:lnTo>
                  <a:lnTo>
                    <a:pt x="3276408" y="229805"/>
                  </a:lnTo>
                  <a:lnTo>
                    <a:pt x="3272230" y="229805"/>
                  </a:lnTo>
                  <a:lnTo>
                    <a:pt x="3271394" y="229805"/>
                  </a:lnTo>
                  <a:lnTo>
                    <a:pt x="3270559" y="229805"/>
                  </a:lnTo>
                  <a:lnTo>
                    <a:pt x="3269723" y="229805"/>
                  </a:lnTo>
                  <a:lnTo>
                    <a:pt x="3268887" y="229805"/>
                  </a:lnTo>
                  <a:lnTo>
                    <a:pt x="3268052" y="229805"/>
                  </a:lnTo>
                  <a:lnTo>
                    <a:pt x="3264709" y="229805"/>
                  </a:lnTo>
                  <a:lnTo>
                    <a:pt x="3261367" y="229805"/>
                  </a:lnTo>
                  <a:lnTo>
                    <a:pt x="3258860" y="229805"/>
                  </a:lnTo>
                  <a:lnTo>
                    <a:pt x="3258025" y="229805"/>
                  </a:lnTo>
                  <a:lnTo>
                    <a:pt x="3254682" y="229805"/>
                  </a:lnTo>
                  <a:lnTo>
                    <a:pt x="3249668" y="229805"/>
                  </a:lnTo>
                  <a:lnTo>
                    <a:pt x="3245490" y="229805"/>
                  </a:lnTo>
                  <a:lnTo>
                    <a:pt x="3242148" y="229805"/>
                  </a:lnTo>
                  <a:lnTo>
                    <a:pt x="3241312" y="229805"/>
                  </a:lnTo>
                  <a:lnTo>
                    <a:pt x="3240477" y="229805"/>
                  </a:lnTo>
                  <a:lnTo>
                    <a:pt x="3237970" y="229805"/>
                  </a:lnTo>
                  <a:lnTo>
                    <a:pt x="3236299" y="229805"/>
                  </a:lnTo>
                  <a:lnTo>
                    <a:pt x="3232121" y="229805"/>
                  </a:lnTo>
                  <a:lnTo>
                    <a:pt x="3221258" y="229805"/>
                  </a:lnTo>
                  <a:lnTo>
                    <a:pt x="3219587" y="229805"/>
                  </a:lnTo>
                  <a:lnTo>
                    <a:pt x="3217915" y="229805"/>
                  </a:lnTo>
                  <a:lnTo>
                    <a:pt x="3214573" y="229805"/>
                  </a:lnTo>
                  <a:lnTo>
                    <a:pt x="3210395" y="229805"/>
                  </a:lnTo>
                  <a:lnTo>
                    <a:pt x="3208724" y="229805"/>
                  </a:lnTo>
                  <a:lnTo>
                    <a:pt x="3203710" y="229805"/>
                  </a:lnTo>
                  <a:lnTo>
                    <a:pt x="3202875" y="229805"/>
                  </a:lnTo>
                  <a:lnTo>
                    <a:pt x="3194519" y="229805"/>
                  </a:lnTo>
                  <a:lnTo>
                    <a:pt x="3193683" y="229805"/>
                  </a:lnTo>
                  <a:lnTo>
                    <a:pt x="3192847" y="229805"/>
                  </a:lnTo>
                  <a:lnTo>
                    <a:pt x="3192012" y="229805"/>
                  </a:lnTo>
                  <a:lnTo>
                    <a:pt x="3191176" y="229805"/>
                  </a:lnTo>
                  <a:lnTo>
                    <a:pt x="3183656" y="229805"/>
                  </a:lnTo>
                  <a:lnTo>
                    <a:pt x="3181984" y="229805"/>
                  </a:lnTo>
                  <a:lnTo>
                    <a:pt x="3181149" y="229805"/>
                  </a:lnTo>
                  <a:lnTo>
                    <a:pt x="3179478" y="229805"/>
                  </a:lnTo>
                  <a:lnTo>
                    <a:pt x="3177806" y="229805"/>
                  </a:lnTo>
                  <a:lnTo>
                    <a:pt x="3176135" y="229805"/>
                  </a:lnTo>
                  <a:lnTo>
                    <a:pt x="3168615" y="229805"/>
                  </a:lnTo>
                  <a:lnTo>
                    <a:pt x="3158588" y="229805"/>
                  </a:lnTo>
                  <a:lnTo>
                    <a:pt x="3153574" y="229805"/>
                  </a:lnTo>
                  <a:lnTo>
                    <a:pt x="3150231" y="229805"/>
                  </a:lnTo>
                  <a:lnTo>
                    <a:pt x="3148560" y="229805"/>
                  </a:lnTo>
                  <a:lnTo>
                    <a:pt x="3144382" y="229805"/>
                  </a:lnTo>
                  <a:lnTo>
                    <a:pt x="3141875" y="229805"/>
                  </a:lnTo>
                  <a:lnTo>
                    <a:pt x="3140204" y="229805"/>
                  </a:lnTo>
                  <a:lnTo>
                    <a:pt x="3134355" y="229805"/>
                  </a:lnTo>
                  <a:lnTo>
                    <a:pt x="3131848" y="229805"/>
                  </a:lnTo>
                  <a:lnTo>
                    <a:pt x="3127670" y="229805"/>
                  </a:lnTo>
                  <a:lnTo>
                    <a:pt x="3124328" y="229805"/>
                  </a:lnTo>
                  <a:lnTo>
                    <a:pt x="3117643" y="229805"/>
                  </a:lnTo>
                  <a:lnTo>
                    <a:pt x="3113465" y="229805"/>
                  </a:lnTo>
                  <a:lnTo>
                    <a:pt x="3112629" y="229805"/>
                  </a:lnTo>
                  <a:lnTo>
                    <a:pt x="3110958" y="229805"/>
                  </a:lnTo>
                  <a:lnTo>
                    <a:pt x="3107616" y="229805"/>
                  </a:lnTo>
                  <a:lnTo>
                    <a:pt x="3106780" y="229805"/>
                  </a:lnTo>
                  <a:lnTo>
                    <a:pt x="3105109" y="229805"/>
                  </a:lnTo>
                  <a:lnTo>
                    <a:pt x="3102602" y="229805"/>
                  </a:lnTo>
                  <a:lnTo>
                    <a:pt x="3100095" y="229805"/>
                  </a:lnTo>
                  <a:lnTo>
                    <a:pt x="3099260" y="229805"/>
                  </a:lnTo>
                  <a:lnTo>
                    <a:pt x="3096753" y="229805"/>
                  </a:lnTo>
                  <a:lnTo>
                    <a:pt x="3092575" y="229805"/>
                  </a:lnTo>
                  <a:lnTo>
                    <a:pt x="3090903" y="229805"/>
                  </a:lnTo>
                  <a:lnTo>
                    <a:pt x="3089232" y="229805"/>
                  </a:lnTo>
                  <a:lnTo>
                    <a:pt x="3082547" y="229805"/>
                  </a:lnTo>
                  <a:lnTo>
                    <a:pt x="3081712" y="229805"/>
                  </a:lnTo>
                  <a:lnTo>
                    <a:pt x="3078369" y="229805"/>
                  </a:lnTo>
                  <a:lnTo>
                    <a:pt x="3076698" y="229805"/>
                  </a:lnTo>
                  <a:lnTo>
                    <a:pt x="3075863" y="229805"/>
                  </a:lnTo>
                  <a:lnTo>
                    <a:pt x="3074191" y="229805"/>
                  </a:lnTo>
                  <a:lnTo>
                    <a:pt x="3070849" y="229805"/>
                  </a:lnTo>
                  <a:lnTo>
                    <a:pt x="3069178" y="229805"/>
                  </a:lnTo>
                  <a:lnTo>
                    <a:pt x="3065835" y="229805"/>
                  </a:lnTo>
                  <a:lnTo>
                    <a:pt x="3065000" y="229805"/>
                  </a:lnTo>
                  <a:lnTo>
                    <a:pt x="3062493" y="229805"/>
                  </a:lnTo>
                  <a:lnTo>
                    <a:pt x="3061657" y="229805"/>
                  </a:lnTo>
                  <a:lnTo>
                    <a:pt x="3059986" y="229805"/>
                  </a:lnTo>
                  <a:lnTo>
                    <a:pt x="3057479" y="229805"/>
                  </a:lnTo>
                  <a:lnTo>
                    <a:pt x="3056644" y="229805"/>
                  </a:lnTo>
                  <a:lnTo>
                    <a:pt x="3054972" y="229805"/>
                  </a:lnTo>
                  <a:lnTo>
                    <a:pt x="3051630" y="229805"/>
                  </a:lnTo>
                  <a:lnTo>
                    <a:pt x="3046616" y="229805"/>
                  </a:lnTo>
                  <a:lnTo>
                    <a:pt x="3045781" y="229805"/>
                  </a:lnTo>
                  <a:lnTo>
                    <a:pt x="3044945" y="229805"/>
                  </a:lnTo>
                  <a:lnTo>
                    <a:pt x="3044110" y="229805"/>
                  </a:lnTo>
                  <a:lnTo>
                    <a:pt x="3038260" y="229805"/>
                  </a:lnTo>
                  <a:lnTo>
                    <a:pt x="3037425" y="229805"/>
                  </a:lnTo>
                  <a:lnTo>
                    <a:pt x="3035754" y="229805"/>
                  </a:lnTo>
                  <a:lnTo>
                    <a:pt x="3032411" y="229805"/>
                  </a:lnTo>
                  <a:lnTo>
                    <a:pt x="3028233" y="229805"/>
                  </a:lnTo>
                  <a:lnTo>
                    <a:pt x="3026562" y="229805"/>
                  </a:lnTo>
                  <a:lnTo>
                    <a:pt x="3021548" y="229805"/>
                  </a:lnTo>
                  <a:lnTo>
                    <a:pt x="3019041" y="229805"/>
                  </a:lnTo>
                  <a:lnTo>
                    <a:pt x="3017370" y="229805"/>
                  </a:lnTo>
                  <a:lnTo>
                    <a:pt x="3016535" y="229805"/>
                  </a:lnTo>
                  <a:lnTo>
                    <a:pt x="3013192" y="229805"/>
                  </a:lnTo>
                  <a:lnTo>
                    <a:pt x="3009014" y="229805"/>
                  </a:lnTo>
                  <a:lnTo>
                    <a:pt x="3008179" y="229805"/>
                  </a:lnTo>
                  <a:lnTo>
                    <a:pt x="3003165" y="229805"/>
                  </a:lnTo>
                  <a:lnTo>
                    <a:pt x="3002329" y="229805"/>
                  </a:lnTo>
                  <a:lnTo>
                    <a:pt x="3001494" y="229805"/>
                  </a:lnTo>
                  <a:lnTo>
                    <a:pt x="3000658" y="229805"/>
                  </a:lnTo>
                  <a:lnTo>
                    <a:pt x="2999823" y="229805"/>
                  </a:lnTo>
                  <a:lnTo>
                    <a:pt x="2998987" y="229805"/>
                  </a:lnTo>
                  <a:lnTo>
                    <a:pt x="2998151" y="229805"/>
                  </a:lnTo>
                  <a:lnTo>
                    <a:pt x="2997316" y="229805"/>
                  </a:lnTo>
                  <a:lnTo>
                    <a:pt x="2996480" y="229805"/>
                  </a:lnTo>
                  <a:lnTo>
                    <a:pt x="2995644" y="229805"/>
                  </a:lnTo>
                  <a:lnTo>
                    <a:pt x="2993138" y="229805"/>
                  </a:lnTo>
                  <a:lnTo>
                    <a:pt x="2992302" y="229805"/>
                  </a:lnTo>
                  <a:lnTo>
                    <a:pt x="2991466" y="229805"/>
                  </a:lnTo>
                  <a:lnTo>
                    <a:pt x="2989795" y="229805"/>
                  </a:lnTo>
                  <a:lnTo>
                    <a:pt x="2988124" y="229805"/>
                  </a:lnTo>
                  <a:lnTo>
                    <a:pt x="2986453" y="229805"/>
                  </a:lnTo>
                  <a:lnTo>
                    <a:pt x="2983946" y="229805"/>
                  </a:lnTo>
                  <a:lnTo>
                    <a:pt x="2978932" y="229805"/>
                  </a:lnTo>
                  <a:lnTo>
                    <a:pt x="2978097" y="229805"/>
                  </a:lnTo>
                  <a:lnTo>
                    <a:pt x="2973919" y="229805"/>
                  </a:lnTo>
                  <a:lnTo>
                    <a:pt x="2972248" y="229805"/>
                  </a:lnTo>
                  <a:lnTo>
                    <a:pt x="2971412" y="229805"/>
                  </a:lnTo>
                  <a:lnTo>
                    <a:pt x="2969741" y="229805"/>
                  </a:lnTo>
                  <a:lnTo>
                    <a:pt x="2967234" y="229805"/>
                  </a:lnTo>
                  <a:lnTo>
                    <a:pt x="2966398" y="229805"/>
                  </a:lnTo>
                  <a:lnTo>
                    <a:pt x="2964727" y="229805"/>
                  </a:lnTo>
                  <a:lnTo>
                    <a:pt x="2963891" y="229805"/>
                  </a:lnTo>
                  <a:lnTo>
                    <a:pt x="2963056" y="229805"/>
                  </a:lnTo>
                  <a:lnTo>
                    <a:pt x="2959713" y="229805"/>
                  </a:lnTo>
                  <a:lnTo>
                    <a:pt x="2957207" y="229805"/>
                  </a:lnTo>
                  <a:lnTo>
                    <a:pt x="2954700" y="229805"/>
                  </a:lnTo>
                  <a:lnTo>
                    <a:pt x="2949686" y="229805"/>
                  </a:lnTo>
                  <a:lnTo>
                    <a:pt x="2948851" y="229805"/>
                  </a:lnTo>
                  <a:lnTo>
                    <a:pt x="2943001" y="229805"/>
                  </a:lnTo>
                  <a:lnTo>
                    <a:pt x="2942166" y="229805"/>
                  </a:lnTo>
                  <a:lnTo>
                    <a:pt x="2940495" y="229805"/>
                  </a:lnTo>
                  <a:lnTo>
                    <a:pt x="2938823" y="229805"/>
                  </a:lnTo>
                  <a:lnTo>
                    <a:pt x="2937152" y="229805"/>
                  </a:lnTo>
                  <a:lnTo>
                    <a:pt x="2934645" y="229805"/>
                  </a:lnTo>
                  <a:lnTo>
                    <a:pt x="2929632" y="229805"/>
                  </a:lnTo>
                  <a:lnTo>
                    <a:pt x="2927960" y="229805"/>
                  </a:lnTo>
                  <a:lnTo>
                    <a:pt x="2925454" y="229805"/>
                  </a:lnTo>
                  <a:lnTo>
                    <a:pt x="2920440" y="229805"/>
                  </a:lnTo>
                  <a:lnTo>
                    <a:pt x="2919604" y="229805"/>
                  </a:lnTo>
                  <a:lnTo>
                    <a:pt x="2918769" y="229805"/>
                  </a:lnTo>
                  <a:lnTo>
                    <a:pt x="2917933" y="229805"/>
                  </a:lnTo>
                  <a:lnTo>
                    <a:pt x="2915426" y="229805"/>
                  </a:lnTo>
                  <a:lnTo>
                    <a:pt x="2910413" y="229805"/>
                  </a:lnTo>
                  <a:lnTo>
                    <a:pt x="2909577" y="229805"/>
                  </a:lnTo>
                  <a:lnTo>
                    <a:pt x="2908742" y="229805"/>
                  </a:lnTo>
                  <a:lnTo>
                    <a:pt x="2907906" y="229805"/>
                  </a:lnTo>
                  <a:lnTo>
                    <a:pt x="2907070" y="229805"/>
                  </a:lnTo>
                  <a:lnTo>
                    <a:pt x="2904564" y="229805"/>
                  </a:lnTo>
                  <a:lnTo>
                    <a:pt x="2902057" y="229805"/>
                  </a:lnTo>
                  <a:lnTo>
                    <a:pt x="2899550" y="229805"/>
                  </a:lnTo>
                  <a:lnTo>
                    <a:pt x="2897043" y="229805"/>
                  </a:lnTo>
                  <a:lnTo>
                    <a:pt x="2896207" y="229805"/>
                  </a:lnTo>
                  <a:lnTo>
                    <a:pt x="2892865" y="229805"/>
                  </a:lnTo>
                  <a:lnTo>
                    <a:pt x="2892029" y="229805"/>
                  </a:lnTo>
                  <a:lnTo>
                    <a:pt x="2889523" y="229805"/>
                  </a:lnTo>
                  <a:lnTo>
                    <a:pt x="2888687" y="229805"/>
                  </a:lnTo>
                  <a:lnTo>
                    <a:pt x="2887851" y="229805"/>
                  </a:lnTo>
                  <a:lnTo>
                    <a:pt x="2883673" y="229805"/>
                  </a:lnTo>
                  <a:lnTo>
                    <a:pt x="2882838" y="229805"/>
                  </a:lnTo>
                  <a:lnTo>
                    <a:pt x="2882002" y="229805"/>
                  </a:lnTo>
                  <a:lnTo>
                    <a:pt x="2881167" y="229805"/>
                  </a:lnTo>
                  <a:lnTo>
                    <a:pt x="2878660" y="229805"/>
                  </a:lnTo>
                  <a:lnTo>
                    <a:pt x="2876989" y="229805"/>
                  </a:lnTo>
                  <a:lnTo>
                    <a:pt x="2874482" y="229805"/>
                  </a:lnTo>
                  <a:lnTo>
                    <a:pt x="2870304" y="229805"/>
                  </a:lnTo>
                  <a:lnTo>
                    <a:pt x="2866961" y="229805"/>
                  </a:lnTo>
                  <a:lnTo>
                    <a:pt x="2864454" y="229805"/>
                  </a:lnTo>
                  <a:lnTo>
                    <a:pt x="2863619" y="229805"/>
                  </a:lnTo>
                  <a:lnTo>
                    <a:pt x="2858605" y="229805"/>
                  </a:lnTo>
                  <a:lnTo>
                    <a:pt x="2856098" y="229805"/>
                  </a:lnTo>
                  <a:lnTo>
                    <a:pt x="2855263" y="229805"/>
                  </a:lnTo>
                  <a:lnTo>
                    <a:pt x="2854427" y="229805"/>
                  </a:lnTo>
                  <a:lnTo>
                    <a:pt x="2853592" y="229805"/>
                  </a:lnTo>
                  <a:lnTo>
                    <a:pt x="2851920" y="229805"/>
                  </a:lnTo>
                  <a:lnTo>
                    <a:pt x="2850249" y="229805"/>
                  </a:lnTo>
                  <a:lnTo>
                    <a:pt x="2849414" y="229805"/>
                  </a:lnTo>
                  <a:lnTo>
                    <a:pt x="2846071" y="229805"/>
                  </a:lnTo>
                  <a:lnTo>
                    <a:pt x="2844400" y="229805"/>
                  </a:lnTo>
                  <a:lnTo>
                    <a:pt x="2843564" y="229805"/>
                  </a:lnTo>
                  <a:lnTo>
                    <a:pt x="2838551" y="229805"/>
                  </a:lnTo>
                  <a:lnTo>
                    <a:pt x="2837715" y="229805"/>
                  </a:lnTo>
                  <a:lnTo>
                    <a:pt x="2836879" y="229805"/>
                  </a:lnTo>
                  <a:lnTo>
                    <a:pt x="2835208" y="229805"/>
                  </a:lnTo>
                  <a:lnTo>
                    <a:pt x="2830195" y="229805"/>
                  </a:lnTo>
                  <a:lnTo>
                    <a:pt x="2822674" y="229805"/>
                  </a:lnTo>
                  <a:lnTo>
                    <a:pt x="2821839" y="229805"/>
                  </a:lnTo>
                  <a:lnTo>
                    <a:pt x="2820167" y="229805"/>
                  </a:lnTo>
                  <a:lnTo>
                    <a:pt x="2815154" y="229805"/>
                  </a:lnTo>
                  <a:lnTo>
                    <a:pt x="2813483" y="229805"/>
                  </a:lnTo>
                  <a:lnTo>
                    <a:pt x="2810140" y="229805"/>
                  </a:lnTo>
                  <a:lnTo>
                    <a:pt x="2807633" y="229805"/>
                  </a:lnTo>
                  <a:lnTo>
                    <a:pt x="2806798" y="229805"/>
                  </a:lnTo>
                  <a:lnTo>
                    <a:pt x="2805962" y="229805"/>
                  </a:lnTo>
                  <a:lnTo>
                    <a:pt x="2805126" y="229805"/>
                  </a:lnTo>
                  <a:lnTo>
                    <a:pt x="2802620" y="229805"/>
                  </a:lnTo>
                  <a:lnTo>
                    <a:pt x="2799277" y="229805"/>
                  </a:lnTo>
                  <a:lnTo>
                    <a:pt x="2795099" y="229805"/>
                  </a:lnTo>
                  <a:lnTo>
                    <a:pt x="2792592" y="229805"/>
                  </a:lnTo>
                  <a:lnTo>
                    <a:pt x="2791757" y="229805"/>
                  </a:lnTo>
                  <a:lnTo>
                    <a:pt x="2790921" y="229805"/>
                  </a:lnTo>
                  <a:lnTo>
                    <a:pt x="2790086" y="229805"/>
                  </a:lnTo>
                  <a:lnTo>
                    <a:pt x="2785908" y="229805"/>
                  </a:lnTo>
                  <a:lnTo>
                    <a:pt x="2785072" y="229805"/>
                  </a:lnTo>
                  <a:lnTo>
                    <a:pt x="2784236" y="229805"/>
                  </a:lnTo>
                  <a:lnTo>
                    <a:pt x="2782565" y="229805"/>
                  </a:lnTo>
                  <a:lnTo>
                    <a:pt x="2776716" y="229805"/>
                  </a:lnTo>
                  <a:lnTo>
                    <a:pt x="2775045" y="229805"/>
                  </a:lnTo>
                  <a:lnTo>
                    <a:pt x="2774209" y="229805"/>
                  </a:lnTo>
                  <a:lnTo>
                    <a:pt x="2773373" y="229805"/>
                  </a:lnTo>
                  <a:lnTo>
                    <a:pt x="2772538" y="229805"/>
                  </a:lnTo>
                  <a:lnTo>
                    <a:pt x="2770867" y="229805"/>
                  </a:lnTo>
                  <a:lnTo>
                    <a:pt x="2770031" y="229805"/>
                  </a:lnTo>
                  <a:lnTo>
                    <a:pt x="2769195" y="229805"/>
                  </a:lnTo>
                  <a:lnTo>
                    <a:pt x="2763346" y="229805"/>
                  </a:lnTo>
                  <a:lnTo>
                    <a:pt x="2761675" y="229805"/>
                  </a:lnTo>
                  <a:lnTo>
                    <a:pt x="2759168" y="229805"/>
                  </a:lnTo>
                  <a:lnTo>
                    <a:pt x="2758333" y="229805"/>
                  </a:lnTo>
                  <a:lnTo>
                    <a:pt x="2753319" y="229805"/>
                  </a:lnTo>
                  <a:lnTo>
                    <a:pt x="2752483" y="229805"/>
                  </a:lnTo>
                  <a:lnTo>
                    <a:pt x="2751648" y="229805"/>
                  </a:lnTo>
                  <a:lnTo>
                    <a:pt x="2750812" y="229805"/>
                  </a:lnTo>
                  <a:lnTo>
                    <a:pt x="2745799" y="229805"/>
                  </a:lnTo>
                  <a:lnTo>
                    <a:pt x="2740785" y="229805"/>
                  </a:lnTo>
                  <a:lnTo>
                    <a:pt x="2739949" y="229805"/>
                  </a:lnTo>
                  <a:lnTo>
                    <a:pt x="2734100" y="229805"/>
                  </a:lnTo>
                  <a:lnTo>
                    <a:pt x="2732429" y="229805"/>
                  </a:lnTo>
                  <a:lnTo>
                    <a:pt x="2731593" y="229805"/>
                  </a:lnTo>
                  <a:lnTo>
                    <a:pt x="2729086" y="229805"/>
                  </a:lnTo>
                  <a:lnTo>
                    <a:pt x="2727415" y="229805"/>
                  </a:lnTo>
                  <a:lnTo>
                    <a:pt x="2724908" y="229805"/>
                  </a:lnTo>
                  <a:lnTo>
                    <a:pt x="2722402" y="229805"/>
                  </a:lnTo>
                  <a:lnTo>
                    <a:pt x="2721566" y="229805"/>
                  </a:lnTo>
                  <a:lnTo>
                    <a:pt x="2714881" y="229805"/>
                  </a:lnTo>
                  <a:lnTo>
                    <a:pt x="2711539" y="229805"/>
                  </a:lnTo>
                  <a:lnTo>
                    <a:pt x="2705689" y="229805"/>
                  </a:lnTo>
                  <a:lnTo>
                    <a:pt x="2702347" y="229805"/>
                  </a:lnTo>
                  <a:lnTo>
                    <a:pt x="2701511" y="229805"/>
                  </a:lnTo>
                  <a:lnTo>
                    <a:pt x="2699840" y="229805"/>
                  </a:lnTo>
                  <a:lnTo>
                    <a:pt x="2699005" y="229805"/>
                  </a:lnTo>
                  <a:lnTo>
                    <a:pt x="2698169" y="229805"/>
                  </a:lnTo>
                  <a:lnTo>
                    <a:pt x="2697333" y="229805"/>
                  </a:lnTo>
                  <a:lnTo>
                    <a:pt x="2690649" y="229805"/>
                  </a:lnTo>
                  <a:lnTo>
                    <a:pt x="2687306" y="229805"/>
                  </a:lnTo>
                  <a:lnTo>
                    <a:pt x="2686471" y="229805"/>
                  </a:lnTo>
                  <a:lnTo>
                    <a:pt x="2685635" y="229805"/>
                  </a:lnTo>
                  <a:lnTo>
                    <a:pt x="2683964" y="229805"/>
                  </a:lnTo>
                  <a:lnTo>
                    <a:pt x="2683128" y="229805"/>
                  </a:lnTo>
                  <a:lnTo>
                    <a:pt x="2681457" y="229805"/>
                  </a:lnTo>
                  <a:lnTo>
                    <a:pt x="2678950" y="229805"/>
                  </a:lnTo>
                  <a:lnTo>
                    <a:pt x="2678114" y="229805"/>
                  </a:lnTo>
                  <a:lnTo>
                    <a:pt x="2675608" y="229805"/>
                  </a:lnTo>
                  <a:lnTo>
                    <a:pt x="2670594" y="229805"/>
                  </a:lnTo>
                  <a:lnTo>
                    <a:pt x="2668087" y="187786"/>
                  </a:lnTo>
                  <a:lnTo>
                    <a:pt x="2667252" y="187786"/>
                  </a:lnTo>
                  <a:lnTo>
                    <a:pt x="2666416" y="187786"/>
                  </a:lnTo>
                  <a:lnTo>
                    <a:pt x="2665580" y="187786"/>
                  </a:lnTo>
                  <a:lnTo>
                    <a:pt x="2664745" y="187786"/>
                  </a:lnTo>
                  <a:lnTo>
                    <a:pt x="2662238" y="187786"/>
                  </a:lnTo>
                  <a:lnTo>
                    <a:pt x="2659731" y="187786"/>
                  </a:lnTo>
                  <a:lnTo>
                    <a:pt x="2656389" y="187786"/>
                  </a:lnTo>
                  <a:lnTo>
                    <a:pt x="2655553" y="187786"/>
                  </a:lnTo>
                  <a:lnTo>
                    <a:pt x="2652211" y="187786"/>
                  </a:lnTo>
                  <a:lnTo>
                    <a:pt x="2648868" y="187786"/>
                  </a:lnTo>
                  <a:lnTo>
                    <a:pt x="2648033" y="187786"/>
                  </a:lnTo>
                  <a:lnTo>
                    <a:pt x="2645526" y="187786"/>
                  </a:lnTo>
                  <a:lnTo>
                    <a:pt x="2643019" y="187786"/>
                  </a:lnTo>
                  <a:lnTo>
                    <a:pt x="2640512" y="187786"/>
                  </a:lnTo>
                  <a:lnTo>
                    <a:pt x="2638841" y="187786"/>
                  </a:lnTo>
                  <a:lnTo>
                    <a:pt x="2637170" y="187786"/>
                  </a:lnTo>
                  <a:lnTo>
                    <a:pt x="2636334" y="187786"/>
                  </a:lnTo>
                  <a:lnTo>
                    <a:pt x="2634663" y="187786"/>
                  </a:lnTo>
                  <a:lnTo>
                    <a:pt x="2633827" y="187786"/>
                  </a:lnTo>
                  <a:lnTo>
                    <a:pt x="2631321" y="187786"/>
                  </a:lnTo>
                  <a:lnTo>
                    <a:pt x="2628814" y="187786"/>
                  </a:lnTo>
                  <a:lnTo>
                    <a:pt x="2624636" y="187786"/>
                  </a:lnTo>
                  <a:lnTo>
                    <a:pt x="2622965" y="187786"/>
                  </a:lnTo>
                  <a:lnTo>
                    <a:pt x="2622129" y="187786"/>
                  </a:lnTo>
                  <a:lnTo>
                    <a:pt x="2621293" y="187786"/>
                  </a:lnTo>
                  <a:lnTo>
                    <a:pt x="2617951" y="187786"/>
                  </a:lnTo>
                  <a:lnTo>
                    <a:pt x="2616280" y="187786"/>
                  </a:lnTo>
                  <a:lnTo>
                    <a:pt x="2612102" y="187786"/>
                  </a:lnTo>
                  <a:lnTo>
                    <a:pt x="2610430" y="187786"/>
                  </a:lnTo>
                  <a:lnTo>
                    <a:pt x="2609595" y="187786"/>
                  </a:lnTo>
                  <a:lnTo>
                    <a:pt x="2607924" y="187786"/>
                  </a:lnTo>
                  <a:lnTo>
                    <a:pt x="2607088" y="187786"/>
                  </a:lnTo>
                  <a:lnTo>
                    <a:pt x="2605417" y="187786"/>
                  </a:lnTo>
                  <a:lnTo>
                    <a:pt x="2602910" y="187786"/>
                  </a:lnTo>
                  <a:lnTo>
                    <a:pt x="2602074" y="187786"/>
                  </a:lnTo>
                  <a:lnTo>
                    <a:pt x="2601239" y="187786"/>
                  </a:lnTo>
                  <a:lnTo>
                    <a:pt x="2598732" y="187786"/>
                  </a:lnTo>
                  <a:lnTo>
                    <a:pt x="2597061" y="187786"/>
                  </a:lnTo>
                  <a:lnTo>
                    <a:pt x="2591212" y="187786"/>
                  </a:lnTo>
                  <a:lnTo>
                    <a:pt x="2589540" y="187786"/>
                  </a:lnTo>
                  <a:lnTo>
                    <a:pt x="2587033" y="187786"/>
                  </a:lnTo>
                  <a:lnTo>
                    <a:pt x="2586198" y="187786"/>
                  </a:lnTo>
                  <a:lnTo>
                    <a:pt x="2584527" y="187786"/>
                  </a:lnTo>
                  <a:lnTo>
                    <a:pt x="2577006" y="187786"/>
                  </a:lnTo>
                  <a:lnTo>
                    <a:pt x="2570321" y="187786"/>
                  </a:lnTo>
                  <a:lnTo>
                    <a:pt x="2568650" y="187786"/>
                  </a:lnTo>
                  <a:lnTo>
                    <a:pt x="2567815" y="187786"/>
                  </a:lnTo>
                  <a:lnTo>
                    <a:pt x="2566143" y="187786"/>
                  </a:lnTo>
                  <a:lnTo>
                    <a:pt x="2563637" y="187786"/>
                  </a:lnTo>
                  <a:lnTo>
                    <a:pt x="2560294" y="187786"/>
                  </a:lnTo>
                  <a:lnTo>
                    <a:pt x="2558623" y="187786"/>
                  </a:lnTo>
                  <a:lnTo>
                    <a:pt x="2556116" y="187786"/>
                  </a:lnTo>
                  <a:lnTo>
                    <a:pt x="2553609" y="187786"/>
                  </a:lnTo>
                  <a:lnTo>
                    <a:pt x="2551938" y="187786"/>
                  </a:lnTo>
                  <a:lnTo>
                    <a:pt x="2551102" y="187786"/>
                  </a:lnTo>
                  <a:lnTo>
                    <a:pt x="2546924" y="187786"/>
                  </a:lnTo>
                  <a:lnTo>
                    <a:pt x="2546089" y="187786"/>
                  </a:lnTo>
                  <a:lnTo>
                    <a:pt x="2541075" y="187786"/>
                  </a:lnTo>
                  <a:lnTo>
                    <a:pt x="2536897" y="187786"/>
                  </a:lnTo>
                  <a:lnTo>
                    <a:pt x="2535226" y="187786"/>
                  </a:lnTo>
                  <a:lnTo>
                    <a:pt x="2534390" y="187786"/>
                  </a:lnTo>
                  <a:lnTo>
                    <a:pt x="2533555" y="187786"/>
                  </a:lnTo>
                  <a:lnTo>
                    <a:pt x="2532719" y="187786"/>
                  </a:lnTo>
                  <a:lnTo>
                    <a:pt x="2528541" y="187786"/>
                  </a:lnTo>
                  <a:lnTo>
                    <a:pt x="2527706" y="187786"/>
                  </a:lnTo>
                  <a:lnTo>
                    <a:pt x="2524363" y="187786"/>
                  </a:lnTo>
                  <a:lnTo>
                    <a:pt x="2521856" y="187786"/>
                  </a:lnTo>
                  <a:lnTo>
                    <a:pt x="2521021" y="187786"/>
                  </a:lnTo>
                  <a:lnTo>
                    <a:pt x="2520185" y="187786"/>
                  </a:lnTo>
                  <a:lnTo>
                    <a:pt x="2519349" y="187786"/>
                  </a:lnTo>
                  <a:lnTo>
                    <a:pt x="2518514" y="187786"/>
                  </a:lnTo>
                  <a:lnTo>
                    <a:pt x="2513500" y="187786"/>
                  </a:lnTo>
                  <a:lnTo>
                    <a:pt x="2511829" y="187786"/>
                  </a:lnTo>
                  <a:lnTo>
                    <a:pt x="2510158" y="187786"/>
                  </a:lnTo>
                  <a:lnTo>
                    <a:pt x="2507651" y="187786"/>
                  </a:lnTo>
                  <a:lnTo>
                    <a:pt x="2505980" y="187786"/>
                  </a:lnTo>
                  <a:lnTo>
                    <a:pt x="2504309" y="187786"/>
                  </a:lnTo>
                  <a:lnTo>
                    <a:pt x="2503473" y="187786"/>
                  </a:lnTo>
                  <a:lnTo>
                    <a:pt x="2498459" y="187786"/>
                  </a:lnTo>
                  <a:lnTo>
                    <a:pt x="2495953" y="187786"/>
                  </a:lnTo>
                  <a:lnTo>
                    <a:pt x="2493446" y="187786"/>
                  </a:lnTo>
                  <a:lnTo>
                    <a:pt x="2492610" y="187786"/>
                  </a:lnTo>
                  <a:lnTo>
                    <a:pt x="2491774" y="187786"/>
                  </a:lnTo>
                  <a:lnTo>
                    <a:pt x="2490939" y="187786"/>
                  </a:lnTo>
                  <a:lnTo>
                    <a:pt x="2488432" y="187786"/>
                  </a:lnTo>
                  <a:lnTo>
                    <a:pt x="2486761" y="187786"/>
                  </a:lnTo>
                  <a:lnTo>
                    <a:pt x="2485925" y="187786"/>
                  </a:lnTo>
                  <a:lnTo>
                    <a:pt x="2481747" y="187786"/>
                  </a:lnTo>
                  <a:lnTo>
                    <a:pt x="2480912" y="187786"/>
                  </a:lnTo>
                  <a:lnTo>
                    <a:pt x="2480076" y="187786"/>
                  </a:lnTo>
                  <a:lnTo>
                    <a:pt x="2478405" y="187786"/>
                  </a:lnTo>
                  <a:lnTo>
                    <a:pt x="2475898" y="187786"/>
                  </a:lnTo>
                  <a:lnTo>
                    <a:pt x="2475062" y="187786"/>
                  </a:lnTo>
                  <a:lnTo>
                    <a:pt x="2474227" y="187786"/>
                  </a:lnTo>
                  <a:lnTo>
                    <a:pt x="2473391" y="187786"/>
                  </a:lnTo>
                  <a:lnTo>
                    <a:pt x="2471720" y="187786"/>
                  </a:lnTo>
                  <a:lnTo>
                    <a:pt x="2470884" y="187786"/>
                  </a:lnTo>
                  <a:lnTo>
                    <a:pt x="2469213" y="187786"/>
                  </a:lnTo>
                  <a:lnTo>
                    <a:pt x="2463364" y="187786"/>
                  </a:lnTo>
                  <a:lnTo>
                    <a:pt x="2459186" y="187786"/>
                  </a:lnTo>
                  <a:lnTo>
                    <a:pt x="2457515" y="187786"/>
                  </a:lnTo>
                  <a:lnTo>
                    <a:pt x="2454172" y="187786"/>
                  </a:lnTo>
                  <a:lnTo>
                    <a:pt x="2453337" y="187786"/>
                  </a:lnTo>
                  <a:lnTo>
                    <a:pt x="2452501" y="187786"/>
                  </a:lnTo>
                  <a:lnTo>
                    <a:pt x="2450830" y="187786"/>
                  </a:lnTo>
                  <a:lnTo>
                    <a:pt x="2446652" y="187786"/>
                  </a:lnTo>
                  <a:lnTo>
                    <a:pt x="2445816" y="187786"/>
                  </a:lnTo>
                  <a:lnTo>
                    <a:pt x="2444981" y="187786"/>
                  </a:lnTo>
                  <a:lnTo>
                    <a:pt x="2444145" y="187786"/>
                  </a:lnTo>
                  <a:lnTo>
                    <a:pt x="2442474" y="187786"/>
                  </a:lnTo>
                  <a:lnTo>
                    <a:pt x="2441638" y="187786"/>
                  </a:lnTo>
                  <a:lnTo>
                    <a:pt x="2440803" y="187786"/>
                  </a:lnTo>
                  <a:lnTo>
                    <a:pt x="2439131" y="187786"/>
                  </a:lnTo>
                  <a:lnTo>
                    <a:pt x="2438296" y="187786"/>
                  </a:lnTo>
                  <a:lnTo>
                    <a:pt x="2434953" y="187786"/>
                  </a:lnTo>
                  <a:lnTo>
                    <a:pt x="2433282" y="187786"/>
                  </a:lnTo>
                  <a:lnTo>
                    <a:pt x="2432447" y="187786"/>
                  </a:lnTo>
                  <a:lnTo>
                    <a:pt x="2429940" y="187786"/>
                  </a:lnTo>
                  <a:lnTo>
                    <a:pt x="2429104" y="187786"/>
                  </a:lnTo>
                  <a:lnTo>
                    <a:pt x="2428268" y="187786"/>
                  </a:lnTo>
                  <a:lnTo>
                    <a:pt x="2421584" y="187786"/>
                  </a:lnTo>
                  <a:lnTo>
                    <a:pt x="2412392" y="187786"/>
                  </a:lnTo>
                  <a:lnTo>
                    <a:pt x="2411556" y="187786"/>
                  </a:lnTo>
                  <a:lnTo>
                    <a:pt x="2410721" y="187786"/>
                  </a:lnTo>
                  <a:lnTo>
                    <a:pt x="2409885" y="187786"/>
                  </a:lnTo>
                  <a:lnTo>
                    <a:pt x="2409050" y="187786"/>
                  </a:lnTo>
                  <a:lnTo>
                    <a:pt x="2408214" y="187786"/>
                  </a:lnTo>
                  <a:lnTo>
                    <a:pt x="2406543" y="187786"/>
                  </a:lnTo>
                  <a:lnTo>
                    <a:pt x="2404872" y="187786"/>
                  </a:lnTo>
                  <a:lnTo>
                    <a:pt x="2404036" y="187786"/>
                  </a:lnTo>
                  <a:lnTo>
                    <a:pt x="2403200" y="187786"/>
                  </a:lnTo>
                  <a:lnTo>
                    <a:pt x="2402365" y="187786"/>
                  </a:lnTo>
                  <a:lnTo>
                    <a:pt x="2400694" y="187786"/>
                  </a:lnTo>
                  <a:lnTo>
                    <a:pt x="2398187" y="187786"/>
                  </a:lnTo>
                  <a:lnTo>
                    <a:pt x="2397351" y="187786"/>
                  </a:lnTo>
                  <a:lnTo>
                    <a:pt x="2394009" y="187786"/>
                  </a:lnTo>
                  <a:lnTo>
                    <a:pt x="2393173" y="187786"/>
                  </a:lnTo>
                  <a:lnTo>
                    <a:pt x="2391502" y="187786"/>
                  </a:lnTo>
                  <a:lnTo>
                    <a:pt x="2389831" y="187786"/>
                  </a:lnTo>
                  <a:lnTo>
                    <a:pt x="2388995" y="187786"/>
                  </a:lnTo>
                  <a:lnTo>
                    <a:pt x="2387324" y="187786"/>
                  </a:lnTo>
                  <a:lnTo>
                    <a:pt x="2383981" y="187786"/>
                  </a:lnTo>
                  <a:lnTo>
                    <a:pt x="2382310" y="187786"/>
                  </a:lnTo>
                  <a:lnTo>
                    <a:pt x="2380639" y="187786"/>
                  </a:lnTo>
                  <a:lnTo>
                    <a:pt x="2379803" y="187786"/>
                  </a:lnTo>
                  <a:lnTo>
                    <a:pt x="2377297" y="187786"/>
                  </a:lnTo>
                  <a:lnTo>
                    <a:pt x="2376461" y="187786"/>
                  </a:lnTo>
                  <a:lnTo>
                    <a:pt x="2373119" y="187786"/>
                  </a:lnTo>
                  <a:lnTo>
                    <a:pt x="2371447" y="187786"/>
                  </a:lnTo>
                  <a:lnTo>
                    <a:pt x="2370612" y="187786"/>
                  </a:lnTo>
                  <a:lnTo>
                    <a:pt x="2367269" y="187786"/>
                  </a:lnTo>
                  <a:lnTo>
                    <a:pt x="2363091" y="187786"/>
                  </a:lnTo>
                  <a:lnTo>
                    <a:pt x="2361420" y="187786"/>
                  </a:lnTo>
                  <a:lnTo>
                    <a:pt x="2360584" y="187786"/>
                  </a:lnTo>
                  <a:lnTo>
                    <a:pt x="2359749" y="187786"/>
                  </a:lnTo>
                  <a:lnTo>
                    <a:pt x="2358913" y="187786"/>
                  </a:lnTo>
                  <a:lnTo>
                    <a:pt x="2357242" y="187786"/>
                  </a:lnTo>
                  <a:lnTo>
                    <a:pt x="2356406" y="187786"/>
                  </a:lnTo>
                  <a:lnTo>
                    <a:pt x="2354735" y="187786"/>
                  </a:lnTo>
                  <a:lnTo>
                    <a:pt x="2353064" y="187786"/>
                  </a:lnTo>
                  <a:lnTo>
                    <a:pt x="2348050" y="187786"/>
                  </a:lnTo>
                  <a:lnTo>
                    <a:pt x="2345544" y="187786"/>
                  </a:lnTo>
                  <a:lnTo>
                    <a:pt x="2344708" y="187786"/>
                  </a:lnTo>
                  <a:lnTo>
                    <a:pt x="2343037" y="187786"/>
                  </a:lnTo>
                  <a:lnTo>
                    <a:pt x="2342201" y="187786"/>
                  </a:lnTo>
                  <a:lnTo>
                    <a:pt x="2336352" y="187786"/>
                  </a:lnTo>
                  <a:lnTo>
                    <a:pt x="2335516" y="187786"/>
                  </a:lnTo>
                  <a:lnTo>
                    <a:pt x="2333009" y="187786"/>
                  </a:lnTo>
                  <a:lnTo>
                    <a:pt x="2332174" y="187786"/>
                  </a:lnTo>
                  <a:lnTo>
                    <a:pt x="2331338" y="187786"/>
                  </a:lnTo>
                  <a:lnTo>
                    <a:pt x="2326325" y="187786"/>
                  </a:lnTo>
                  <a:lnTo>
                    <a:pt x="2324653" y="187786"/>
                  </a:lnTo>
                  <a:lnTo>
                    <a:pt x="2322982" y="187786"/>
                  </a:lnTo>
                  <a:lnTo>
                    <a:pt x="2322147" y="187786"/>
                  </a:lnTo>
                  <a:lnTo>
                    <a:pt x="2320475" y="187786"/>
                  </a:lnTo>
                  <a:lnTo>
                    <a:pt x="2319640" y="187786"/>
                  </a:lnTo>
                  <a:lnTo>
                    <a:pt x="2318804" y="187786"/>
                  </a:lnTo>
                  <a:lnTo>
                    <a:pt x="2317969" y="187786"/>
                  </a:lnTo>
                  <a:lnTo>
                    <a:pt x="2317133" y="187786"/>
                  </a:lnTo>
                  <a:lnTo>
                    <a:pt x="2316297" y="187786"/>
                  </a:lnTo>
                  <a:lnTo>
                    <a:pt x="2312119" y="187786"/>
                  </a:lnTo>
                  <a:lnTo>
                    <a:pt x="2308777" y="187786"/>
                  </a:lnTo>
                  <a:lnTo>
                    <a:pt x="2307106" y="187786"/>
                  </a:lnTo>
                  <a:lnTo>
                    <a:pt x="2306270" y="187786"/>
                  </a:lnTo>
                  <a:lnTo>
                    <a:pt x="2304599" y="187786"/>
                  </a:lnTo>
                  <a:lnTo>
                    <a:pt x="2294572" y="187786"/>
                  </a:lnTo>
                  <a:lnTo>
                    <a:pt x="2292900" y="187786"/>
                  </a:lnTo>
                  <a:lnTo>
                    <a:pt x="2291229" y="187786"/>
                  </a:lnTo>
                  <a:lnTo>
                    <a:pt x="2288722" y="187786"/>
                  </a:lnTo>
                  <a:lnTo>
                    <a:pt x="2284544" y="187786"/>
                  </a:lnTo>
                  <a:lnTo>
                    <a:pt x="2283709" y="187786"/>
                  </a:lnTo>
                  <a:lnTo>
                    <a:pt x="2282873" y="187786"/>
                  </a:lnTo>
                  <a:lnTo>
                    <a:pt x="2281202" y="187786"/>
                  </a:lnTo>
                  <a:lnTo>
                    <a:pt x="2278695" y="187786"/>
                  </a:lnTo>
                  <a:lnTo>
                    <a:pt x="2277860" y="187786"/>
                  </a:lnTo>
                  <a:lnTo>
                    <a:pt x="2274517" y="187786"/>
                  </a:lnTo>
                  <a:lnTo>
                    <a:pt x="2273682" y="187786"/>
                  </a:lnTo>
                  <a:lnTo>
                    <a:pt x="2272846" y="187786"/>
                  </a:lnTo>
                  <a:lnTo>
                    <a:pt x="2271175" y="187786"/>
                  </a:lnTo>
                  <a:lnTo>
                    <a:pt x="2270339" y="187786"/>
                  </a:lnTo>
                  <a:lnTo>
                    <a:pt x="2269503" y="187786"/>
                  </a:lnTo>
                  <a:lnTo>
                    <a:pt x="2268668" y="187786"/>
                  </a:lnTo>
                  <a:lnTo>
                    <a:pt x="2267832" y="187786"/>
                  </a:lnTo>
                  <a:lnTo>
                    <a:pt x="2266997" y="187786"/>
                  </a:lnTo>
                  <a:lnTo>
                    <a:pt x="2266161" y="187786"/>
                  </a:lnTo>
                  <a:lnTo>
                    <a:pt x="2264490" y="187786"/>
                  </a:lnTo>
                  <a:lnTo>
                    <a:pt x="2261983" y="187786"/>
                  </a:lnTo>
                  <a:lnTo>
                    <a:pt x="2260312" y="187786"/>
                  </a:lnTo>
                  <a:lnTo>
                    <a:pt x="2259476" y="187786"/>
                  </a:lnTo>
                  <a:lnTo>
                    <a:pt x="2258641" y="187786"/>
                  </a:lnTo>
                  <a:lnTo>
                    <a:pt x="2254463" y="187786"/>
                  </a:lnTo>
                  <a:lnTo>
                    <a:pt x="2253627" y="187786"/>
                  </a:lnTo>
                  <a:lnTo>
                    <a:pt x="2252791" y="187786"/>
                  </a:lnTo>
                  <a:lnTo>
                    <a:pt x="2251120" y="187786"/>
                  </a:lnTo>
                  <a:lnTo>
                    <a:pt x="2245271" y="187786"/>
                  </a:lnTo>
                  <a:lnTo>
                    <a:pt x="2242764" y="187786"/>
                  </a:lnTo>
                  <a:lnTo>
                    <a:pt x="2240257" y="187786"/>
                  </a:lnTo>
                  <a:lnTo>
                    <a:pt x="2239422" y="187786"/>
                  </a:lnTo>
                  <a:lnTo>
                    <a:pt x="2238586" y="187786"/>
                  </a:lnTo>
                  <a:lnTo>
                    <a:pt x="2236915" y="187786"/>
                  </a:lnTo>
                  <a:lnTo>
                    <a:pt x="2236079" y="187786"/>
                  </a:lnTo>
                  <a:lnTo>
                    <a:pt x="2233572" y="187786"/>
                  </a:lnTo>
                  <a:lnTo>
                    <a:pt x="2231066" y="187786"/>
                  </a:lnTo>
                  <a:lnTo>
                    <a:pt x="2230230" y="187786"/>
                  </a:lnTo>
                  <a:lnTo>
                    <a:pt x="2229394" y="187786"/>
                  </a:lnTo>
                  <a:lnTo>
                    <a:pt x="2228559" y="161399"/>
                  </a:lnTo>
                  <a:lnTo>
                    <a:pt x="2226052" y="161399"/>
                  </a:lnTo>
                  <a:lnTo>
                    <a:pt x="2224381" y="161399"/>
                  </a:lnTo>
                  <a:lnTo>
                    <a:pt x="2223545" y="161399"/>
                  </a:lnTo>
                  <a:lnTo>
                    <a:pt x="2222710" y="161399"/>
                  </a:lnTo>
                  <a:lnTo>
                    <a:pt x="2221874" y="161399"/>
                  </a:lnTo>
                  <a:lnTo>
                    <a:pt x="2218532" y="161399"/>
                  </a:lnTo>
                  <a:lnTo>
                    <a:pt x="2217696" y="161399"/>
                  </a:lnTo>
                  <a:lnTo>
                    <a:pt x="2216860" y="161399"/>
                  </a:lnTo>
                  <a:lnTo>
                    <a:pt x="2215189" y="161399"/>
                  </a:lnTo>
                  <a:lnTo>
                    <a:pt x="2213518" y="161399"/>
                  </a:lnTo>
                  <a:lnTo>
                    <a:pt x="2211847" y="161399"/>
                  </a:lnTo>
                  <a:lnTo>
                    <a:pt x="2210176" y="161399"/>
                  </a:lnTo>
                  <a:lnTo>
                    <a:pt x="2209340" y="161399"/>
                  </a:lnTo>
                  <a:lnTo>
                    <a:pt x="2207669" y="161399"/>
                  </a:lnTo>
                  <a:lnTo>
                    <a:pt x="2205162" y="161399"/>
                  </a:lnTo>
                  <a:lnTo>
                    <a:pt x="2200984" y="161399"/>
                  </a:lnTo>
                  <a:lnTo>
                    <a:pt x="2200148" y="161399"/>
                  </a:lnTo>
                  <a:lnTo>
                    <a:pt x="2198477" y="161399"/>
                  </a:lnTo>
                  <a:lnTo>
                    <a:pt x="2195135" y="161399"/>
                  </a:lnTo>
                  <a:lnTo>
                    <a:pt x="2190121" y="161399"/>
                  </a:lnTo>
                  <a:lnTo>
                    <a:pt x="2187614" y="161399"/>
                  </a:lnTo>
                  <a:lnTo>
                    <a:pt x="2185943" y="161399"/>
                  </a:lnTo>
                  <a:lnTo>
                    <a:pt x="2183436" y="161399"/>
                  </a:lnTo>
                  <a:lnTo>
                    <a:pt x="2180929" y="161399"/>
                  </a:lnTo>
                  <a:lnTo>
                    <a:pt x="2178423" y="161399"/>
                  </a:lnTo>
                  <a:lnTo>
                    <a:pt x="2175080" y="161399"/>
                  </a:lnTo>
                  <a:lnTo>
                    <a:pt x="2173409" y="161399"/>
                  </a:lnTo>
                  <a:lnTo>
                    <a:pt x="2171738" y="161399"/>
                  </a:lnTo>
                  <a:lnTo>
                    <a:pt x="2170902" y="161399"/>
                  </a:lnTo>
                  <a:lnTo>
                    <a:pt x="2170066" y="161399"/>
                  </a:lnTo>
                  <a:lnTo>
                    <a:pt x="2168395" y="161399"/>
                  </a:lnTo>
                  <a:lnTo>
                    <a:pt x="2167560" y="161399"/>
                  </a:lnTo>
                  <a:lnTo>
                    <a:pt x="2165053" y="161399"/>
                  </a:lnTo>
                  <a:lnTo>
                    <a:pt x="2161710" y="161399"/>
                  </a:lnTo>
                  <a:lnTo>
                    <a:pt x="2158368" y="161399"/>
                  </a:lnTo>
                  <a:lnTo>
                    <a:pt x="2157532" y="161399"/>
                  </a:lnTo>
                  <a:lnTo>
                    <a:pt x="2155026" y="161399"/>
                  </a:lnTo>
                  <a:lnTo>
                    <a:pt x="2153354" y="161399"/>
                  </a:lnTo>
                  <a:lnTo>
                    <a:pt x="2152519" y="161399"/>
                  </a:lnTo>
                  <a:lnTo>
                    <a:pt x="2151683" y="161399"/>
                  </a:lnTo>
                  <a:lnTo>
                    <a:pt x="2150012" y="161399"/>
                  </a:lnTo>
                  <a:lnTo>
                    <a:pt x="2149176" y="161399"/>
                  </a:lnTo>
                  <a:lnTo>
                    <a:pt x="2148341" y="161399"/>
                  </a:lnTo>
                  <a:lnTo>
                    <a:pt x="2145834" y="161399"/>
                  </a:lnTo>
                  <a:lnTo>
                    <a:pt x="2144998" y="161399"/>
                  </a:lnTo>
                  <a:lnTo>
                    <a:pt x="2143327" y="161399"/>
                  </a:lnTo>
                  <a:lnTo>
                    <a:pt x="2142491" y="161399"/>
                  </a:lnTo>
                  <a:lnTo>
                    <a:pt x="2139985" y="161399"/>
                  </a:lnTo>
                  <a:lnTo>
                    <a:pt x="2139149" y="161399"/>
                  </a:lnTo>
                  <a:lnTo>
                    <a:pt x="2137478" y="161399"/>
                  </a:lnTo>
                  <a:lnTo>
                    <a:pt x="2136642" y="161399"/>
                  </a:lnTo>
                  <a:lnTo>
                    <a:pt x="2134971" y="161399"/>
                  </a:lnTo>
                  <a:lnTo>
                    <a:pt x="2130793" y="161399"/>
                  </a:lnTo>
                  <a:lnTo>
                    <a:pt x="2126615" y="161399"/>
                  </a:lnTo>
                  <a:lnTo>
                    <a:pt x="2124944" y="161399"/>
                  </a:lnTo>
                  <a:lnTo>
                    <a:pt x="2123273" y="161399"/>
                  </a:lnTo>
                  <a:lnTo>
                    <a:pt x="2121601" y="161399"/>
                  </a:lnTo>
                  <a:lnTo>
                    <a:pt x="2119930" y="161399"/>
                  </a:lnTo>
                  <a:lnTo>
                    <a:pt x="2118259" y="161399"/>
                  </a:lnTo>
                  <a:lnTo>
                    <a:pt x="2117423" y="161399"/>
                  </a:lnTo>
                  <a:lnTo>
                    <a:pt x="2116588" y="161399"/>
                  </a:lnTo>
                  <a:lnTo>
                    <a:pt x="2113245" y="161399"/>
                  </a:lnTo>
                  <a:lnTo>
                    <a:pt x="2109903" y="161399"/>
                  </a:lnTo>
                  <a:lnTo>
                    <a:pt x="2109067" y="161399"/>
                  </a:lnTo>
                  <a:lnTo>
                    <a:pt x="2106560" y="161399"/>
                  </a:lnTo>
                  <a:lnTo>
                    <a:pt x="2100711" y="161399"/>
                  </a:lnTo>
                  <a:lnTo>
                    <a:pt x="2099876" y="161399"/>
                  </a:lnTo>
                  <a:lnTo>
                    <a:pt x="2099040" y="161399"/>
                  </a:lnTo>
                  <a:lnTo>
                    <a:pt x="2095698" y="161399"/>
                  </a:lnTo>
                  <a:lnTo>
                    <a:pt x="2094862" y="161399"/>
                  </a:lnTo>
                  <a:lnTo>
                    <a:pt x="2094026" y="161399"/>
                  </a:lnTo>
                  <a:lnTo>
                    <a:pt x="2092355" y="161399"/>
                  </a:lnTo>
                  <a:lnTo>
                    <a:pt x="2084835" y="161399"/>
                  </a:lnTo>
                  <a:lnTo>
                    <a:pt x="2083999" y="161399"/>
                  </a:lnTo>
                  <a:lnTo>
                    <a:pt x="2082328" y="161399"/>
                  </a:lnTo>
                  <a:lnTo>
                    <a:pt x="2081492" y="161399"/>
                  </a:lnTo>
                  <a:lnTo>
                    <a:pt x="2080657" y="161399"/>
                  </a:lnTo>
                  <a:lnTo>
                    <a:pt x="2078150" y="161399"/>
                  </a:lnTo>
                  <a:lnTo>
                    <a:pt x="2073972" y="161399"/>
                  </a:lnTo>
                  <a:lnTo>
                    <a:pt x="2073136" y="161399"/>
                  </a:lnTo>
                  <a:lnTo>
                    <a:pt x="2072301" y="161399"/>
                  </a:lnTo>
                  <a:lnTo>
                    <a:pt x="2071465" y="161399"/>
                  </a:lnTo>
                  <a:lnTo>
                    <a:pt x="2070629" y="161399"/>
                  </a:lnTo>
                  <a:lnTo>
                    <a:pt x="2069794" y="161399"/>
                  </a:lnTo>
                  <a:lnTo>
                    <a:pt x="2068958" y="161399"/>
                  </a:lnTo>
                  <a:lnTo>
                    <a:pt x="2066451" y="161399"/>
                  </a:lnTo>
                  <a:lnTo>
                    <a:pt x="2065616" y="161399"/>
                  </a:lnTo>
                  <a:lnTo>
                    <a:pt x="2064780" y="161399"/>
                  </a:lnTo>
                  <a:lnTo>
                    <a:pt x="2058931" y="161399"/>
                  </a:lnTo>
                  <a:lnTo>
                    <a:pt x="2058095" y="161399"/>
                  </a:lnTo>
                  <a:lnTo>
                    <a:pt x="2057260" y="161399"/>
                  </a:lnTo>
                  <a:lnTo>
                    <a:pt x="2054753" y="161399"/>
                  </a:lnTo>
                  <a:lnTo>
                    <a:pt x="2052246" y="161399"/>
                  </a:lnTo>
                  <a:lnTo>
                    <a:pt x="2051411" y="161399"/>
                  </a:lnTo>
                  <a:lnTo>
                    <a:pt x="2049739" y="161399"/>
                  </a:lnTo>
                  <a:lnTo>
                    <a:pt x="2048904" y="161399"/>
                  </a:lnTo>
                  <a:lnTo>
                    <a:pt x="2048068" y="161399"/>
                  </a:lnTo>
                  <a:lnTo>
                    <a:pt x="2047232" y="161399"/>
                  </a:lnTo>
                  <a:lnTo>
                    <a:pt x="2045561" y="161399"/>
                  </a:lnTo>
                  <a:lnTo>
                    <a:pt x="2043890" y="161399"/>
                  </a:lnTo>
                  <a:lnTo>
                    <a:pt x="2042219" y="161399"/>
                  </a:lnTo>
                  <a:lnTo>
                    <a:pt x="2040548" y="161399"/>
                  </a:lnTo>
                  <a:lnTo>
                    <a:pt x="2036370" y="161399"/>
                  </a:lnTo>
                  <a:lnTo>
                    <a:pt x="2034698" y="161399"/>
                  </a:lnTo>
                  <a:lnTo>
                    <a:pt x="2033863" y="161399"/>
                  </a:lnTo>
                  <a:lnTo>
                    <a:pt x="2033027" y="161399"/>
                  </a:lnTo>
                  <a:lnTo>
                    <a:pt x="2031356" y="161399"/>
                  </a:lnTo>
                  <a:lnTo>
                    <a:pt x="2030520" y="161399"/>
                  </a:lnTo>
                  <a:lnTo>
                    <a:pt x="2028849" y="161399"/>
                  </a:lnTo>
                  <a:lnTo>
                    <a:pt x="2026342" y="161399"/>
                  </a:lnTo>
                  <a:lnTo>
                    <a:pt x="2025507" y="161399"/>
                  </a:lnTo>
                  <a:lnTo>
                    <a:pt x="2023836" y="161399"/>
                  </a:lnTo>
                  <a:lnTo>
                    <a:pt x="2021329" y="161399"/>
                  </a:lnTo>
                  <a:lnTo>
                    <a:pt x="2020493" y="161399"/>
                  </a:lnTo>
                  <a:lnTo>
                    <a:pt x="2018822" y="161399"/>
                  </a:lnTo>
                  <a:lnTo>
                    <a:pt x="2017986" y="161399"/>
                  </a:lnTo>
                  <a:lnTo>
                    <a:pt x="2017151" y="161399"/>
                  </a:lnTo>
                  <a:lnTo>
                    <a:pt x="2016315" y="161399"/>
                  </a:lnTo>
                  <a:lnTo>
                    <a:pt x="2014644" y="161399"/>
                  </a:lnTo>
                  <a:lnTo>
                    <a:pt x="2013808" y="161399"/>
                  </a:lnTo>
                  <a:lnTo>
                    <a:pt x="2012973" y="161399"/>
                  </a:lnTo>
                  <a:lnTo>
                    <a:pt x="2012137" y="161399"/>
                  </a:lnTo>
                  <a:lnTo>
                    <a:pt x="2011301" y="161399"/>
                  </a:lnTo>
                  <a:lnTo>
                    <a:pt x="2009630" y="161399"/>
                  </a:lnTo>
                  <a:lnTo>
                    <a:pt x="2008795" y="161399"/>
                  </a:lnTo>
                  <a:lnTo>
                    <a:pt x="2007123" y="161399"/>
                  </a:lnTo>
                  <a:lnTo>
                    <a:pt x="2006288" y="161399"/>
                  </a:lnTo>
                  <a:lnTo>
                    <a:pt x="2005452" y="161399"/>
                  </a:lnTo>
                  <a:lnTo>
                    <a:pt x="2004617" y="161399"/>
                  </a:lnTo>
                  <a:lnTo>
                    <a:pt x="2003781" y="161399"/>
                  </a:lnTo>
                  <a:lnTo>
                    <a:pt x="2002945" y="161399"/>
                  </a:lnTo>
                  <a:lnTo>
                    <a:pt x="2001274" y="161399"/>
                  </a:lnTo>
                  <a:lnTo>
                    <a:pt x="2000439" y="161399"/>
                  </a:lnTo>
                  <a:lnTo>
                    <a:pt x="1999603" y="161399"/>
                  </a:lnTo>
                  <a:lnTo>
                    <a:pt x="1998767" y="161399"/>
                  </a:lnTo>
                  <a:lnTo>
                    <a:pt x="1997932" y="161399"/>
                  </a:lnTo>
                  <a:lnTo>
                    <a:pt x="1997096" y="161399"/>
                  </a:lnTo>
                  <a:lnTo>
                    <a:pt x="1995425" y="161399"/>
                  </a:lnTo>
                  <a:lnTo>
                    <a:pt x="1993754" y="161399"/>
                  </a:lnTo>
                  <a:lnTo>
                    <a:pt x="1992918" y="161399"/>
                  </a:lnTo>
                  <a:lnTo>
                    <a:pt x="1992083" y="161399"/>
                  </a:lnTo>
                  <a:lnTo>
                    <a:pt x="1991247" y="161399"/>
                  </a:lnTo>
                  <a:lnTo>
                    <a:pt x="1989576" y="161399"/>
                  </a:lnTo>
                  <a:lnTo>
                    <a:pt x="1988740" y="161399"/>
                  </a:lnTo>
                  <a:lnTo>
                    <a:pt x="1987904" y="161399"/>
                  </a:lnTo>
                  <a:lnTo>
                    <a:pt x="1986233" y="161399"/>
                  </a:lnTo>
                  <a:lnTo>
                    <a:pt x="1984562" y="161399"/>
                  </a:lnTo>
                  <a:lnTo>
                    <a:pt x="1981220" y="161399"/>
                  </a:lnTo>
                  <a:lnTo>
                    <a:pt x="1979548" y="161399"/>
                  </a:lnTo>
                  <a:lnTo>
                    <a:pt x="1977877" y="161399"/>
                  </a:lnTo>
                  <a:lnTo>
                    <a:pt x="1975370" y="161399"/>
                  </a:lnTo>
                  <a:lnTo>
                    <a:pt x="1974535" y="161399"/>
                  </a:lnTo>
                  <a:lnTo>
                    <a:pt x="1973699" y="161399"/>
                  </a:lnTo>
                  <a:lnTo>
                    <a:pt x="1972864" y="161399"/>
                  </a:lnTo>
                  <a:lnTo>
                    <a:pt x="1971192" y="161399"/>
                  </a:lnTo>
                  <a:lnTo>
                    <a:pt x="1969521" y="161399"/>
                  </a:lnTo>
                  <a:lnTo>
                    <a:pt x="1968686" y="161399"/>
                  </a:lnTo>
                  <a:lnTo>
                    <a:pt x="1967014" y="161399"/>
                  </a:lnTo>
                  <a:lnTo>
                    <a:pt x="1966179" y="161399"/>
                  </a:lnTo>
                  <a:lnTo>
                    <a:pt x="1964508" y="161399"/>
                  </a:lnTo>
                  <a:lnTo>
                    <a:pt x="1963672" y="161399"/>
                  </a:lnTo>
                  <a:lnTo>
                    <a:pt x="1962836" y="161399"/>
                  </a:lnTo>
                  <a:lnTo>
                    <a:pt x="1957823" y="161399"/>
                  </a:lnTo>
                  <a:lnTo>
                    <a:pt x="1956987" y="161399"/>
                  </a:lnTo>
                  <a:lnTo>
                    <a:pt x="1956151" y="161399"/>
                  </a:lnTo>
                  <a:lnTo>
                    <a:pt x="1955316" y="161399"/>
                  </a:lnTo>
                  <a:lnTo>
                    <a:pt x="1954480" y="161399"/>
                  </a:lnTo>
                  <a:lnTo>
                    <a:pt x="1951973" y="161399"/>
                  </a:lnTo>
                  <a:lnTo>
                    <a:pt x="1950302" y="161399"/>
                  </a:lnTo>
                  <a:lnTo>
                    <a:pt x="1947795" y="161399"/>
                  </a:lnTo>
                  <a:lnTo>
                    <a:pt x="1946124" y="161399"/>
                  </a:lnTo>
                  <a:lnTo>
                    <a:pt x="1942782" y="161399"/>
                  </a:lnTo>
                  <a:lnTo>
                    <a:pt x="1941946" y="161399"/>
                  </a:lnTo>
                  <a:lnTo>
                    <a:pt x="1940275" y="161399"/>
                  </a:lnTo>
                  <a:lnTo>
                    <a:pt x="1936097" y="161399"/>
                  </a:lnTo>
                  <a:lnTo>
                    <a:pt x="1935261" y="161399"/>
                  </a:lnTo>
                  <a:lnTo>
                    <a:pt x="1934426" y="161399"/>
                  </a:lnTo>
                  <a:lnTo>
                    <a:pt x="1932755" y="161399"/>
                  </a:lnTo>
                  <a:lnTo>
                    <a:pt x="1931919" y="161399"/>
                  </a:lnTo>
                  <a:lnTo>
                    <a:pt x="1930248" y="161399"/>
                  </a:lnTo>
                  <a:lnTo>
                    <a:pt x="1929412" y="161399"/>
                  </a:lnTo>
                  <a:lnTo>
                    <a:pt x="1928577" y="161399"/>
                  </a:lnTo>
                  <a:lnTo>
                    <a:pt x="1926070" y="161399"/>
                  </a:lnTo>
                  <a:lnTo>
                    <a:pt x="1924398" y="161399"/>
                  </a:lnTo>
                  <a:lnTo>
                    <a:pt x="1923563" y="161399"/>
                  </a:lnTo>
                  <a:lnTo>
                    <a:pt x="1921056" y="161399"/>
                  </a:lnTo>
                  <a:lnTo>
                    <a:pt x="1920220" y="161399"/>
                  </a:lnTo>
                  <a:lnTo>
                    <a:pt x="1919385" y="161399"/>
                  </a:lnTo>
                  <a:lnTo>
                    <a:pt x="1918549" y="161399"/>
                  </a:lnTo>
                  <a:lnTo>
                    <a:pt x="1917714" y="161399"/>
                  </a:lnTo>
                  <a:lnTo>
                    <a:pt x="1916878" y="161399"/>
                  </a:lnTo>
                  <a:lnTo>
                    <a:pt x="1914371" y="161399"/>
                  </a:lnTo>
                  <a:lnTo>
                    <a:pt x="1913536" y="161399"/>
                  </a:lnTo>
                  <a:lnTo>
                    <a:pt x="1911864" y="161399"/>
                  </a:lnTo>
                  <a:lnTo>
                    <a:pt x="1910193" y="161399"/>
                  </a:lnTo>
                  <a:lnTo>
                    <a:pt x="1906851" y="161399"/>
                  </a:lnTo>
                  <a:lnTo>
                    <a:pt x="1904344" y="161399"/>
                  </a:lnTo>
                  <a:lnTo>
                    <a:pt x="1903508" y="161399"/>
                  </a:lnTo>
                  <a:lnTo>
                    <a:pt x="1902673" y="161399"/>
                  </a:lnTo>
                  <a:lnTo>
                    <a:pt x="1901837" y="161399"/>
                  </a:lnTo>
                  <a:lnTo>
                    <a:pt x="1901002" y="161399"/>
                  </a:lnTo>
                  <a:lnTo>
                    <a:pt x="1899330" y="161399"/>
                  </a:lnTo>
                  <a:lnTo>
                    <a:pt x="1898495" y="161399"/>
                  </a:lnTo>
                  <a:lnTo>
                    <a:pt x="1897659" y="161399"/>
                  </a:lnTo>
                  <a:lnTo>
                    <a:pt x="1896824" y="161399"/>
                  </a:lnTo>
                  <a:lnTo>
                    <a:pt x="1895988" y="161399"/>
                  </a:lnTo>
                  <a:lnTo>
                    <a:pt x="1890974" y="161399"/>
                  </a:lnTo>
                  <a:lnTo>
                    <a:pt x="1890139" y="161399"/>
                  </a:lnTo>
                  <a:lnTo>
                    <a:pt x="1886796" y="161399"/>
                  </a:lnTo>
                  <a:lnTo>
                    <a:pt x="1884289" y="161399"/>
                  </a:lnTo>
                  <a:lnTo>
                    <a:pt x="1883454" y="161399"/>
                  </a:lnTo>
                  <a:lnTo>
                    <a:pt x="1880111" y="161399"/>
                  </a:lnTo>
                  <a:lnTo>
                    <a:pt x="1879276" y="161399"/>
                  </a:lnTo>
                  <a:lnTo>
                    <a:pt x="1878440" y="161399"/>
                  </a:lnTo>
                  <a:lnTo>
                    <a:pt x="1875933" y="161399"/>
                  </a:lnTo>
                  <a:lnTo>
                    <a:pt x="1875098" y="161399"/>
                  </a:lnTo>
                  <a:lnTo>
                    <a:pt x="1873427" y="161399"/>
                  </a:lnTo>
                  <a:lnTo>
                    <a:pt x="1870920" y="161399"/>
                  </a:lnTo>
                  <a:lnTo>
                    <a:pt x="1867577" y="161399"/>
                  </a:lnTo>
                  <a:lnTo>
                    <a:pt x="1866742" y="161399"/>
                  </a:lnTo>
                  <a:lnTo>
                    <a:pt x="1865906" y="161399"/>
                  </a:lnTo>
                  <a:lnTo>
                    <a:pt x="1865071" y="161399"/>
                  </a:lnTo>
                  <a:lnTo>
                    <a:pt x="1861728" y="161399"/>
                  </a:lnTo>
                  <a:lnTo>
                    <a:pt x="1860892" y="161399"/>
                  </a:lnTo>
                  <a:lnTo>
                    <a:pt x="1859221" y="161399"/>
                  </a:lnTo>
                  <a:lnTo>
                    <a:pt x="1857550" y="161399"/>
                  </a:lnTo>
                  <a:lnTo>
                    <a:pt x="1856714" y="161399"/>
                  </a:lnTo>
                  <a:lnTo>
                    <a:pt x="1855043" y="161399"/>
                  </a:lnTo>
                  <a:lnTo>
                    <a:pt x="1852536" y="161399"/>
                  </a:lnTo>
                  <a:lnTo>
                    <a:pt x="1849194" y="161399"/>
                  </a:lnTo>
                  <a:lnTo>
                    <a:pt x="1848358" y="161399"/>
                  </a:lnTo>
                  <a:lnTo>
                    <a:pt x="1847523" y="161399"/>
                  </a:lnTo>
                  <a:lnTo>
                    <a:pt x="1846687" y="161399"/>
                  </a:lnTo>
                  <a:lnTo>
                    <a:pt x="1845852" y="161399"/>
                  </a:lnTo>
                  <a:lnTo>
                    <a:pt x="1845016" y="161399"/>
                  </a:lnTo>
                  <a:lnTo>
                    <a:pt x="1844180" y="161399"/>
                  </a:lnTo>
                  <a:lnTo>
                    <a:pt x="1843345" y="161399"/>
                  </a:lnTo>
                  <a:lnTo>
                    <a:pt x="1842509" y="161399"/>
                  </a:lnTo>
                  <a:lnTo>
                    <a:pt x="1841674" y="161399"/>
                  </a:lnTo>
                  <a:lnTo>
                    <a:pt x="1840002" y="161399"/>
                  </a:lnTo>
                  <a:lnTo>
                    <a:pt x="1839167" y="161399"/>
                  </a:lnTo>
                  <a:lnTo>
                    <a:pt x="1837496" y="161399"/>
                  </a:lnTo>
                  <a:lnTo>
                    <a:pt x="1836660" y="161399"/>
                  </a:lnTo>
                  <a:lnTo>
                    <a:pt x="1834989" y="161399"/>
                  </a:lnTo>
                  <a:lnTo>
                    <a:pt x="1832482" y="161399"/>
                  </a:lnTo>
                  <a:lnTo>
                    <a:pt x="1831646" y="161399"/>
                  </a:lnTo>
                  <a:lnTo>
                    <a:pt x="1830811" y="161399"/>
                  </a:lnTo>
                  <a:lnTo>
                    <a:pt x="1829975" y="161399"/>
                  </a:lnTo>
                  <a:lnTo>
                    <a:pt x="1829139" y="161399"/>
                  </a:lnTo>
                  <a:lnTo>
                    <a:pt x="1828304" y="161399"/>
                  </a:lnTo>
                  <a:lnTo>
                    <a:pt x="1827468" y="161399"/>
                  </a:lnTo>
                  <a:lnTo>
                    <a:pt x="1826633" y="161399"/>
                  </a:lnTo>
                  <a:lnTo>
                    <a:pt x="1825797" y="161399"/>
                  </a:lnTo>
                  <a:lnTo>
                    <a:pt x="1824961" y="161399"/>
                  </a:lnTo>
                  <a:lnTo>
                    <a:pt x="1823290" y="161399"/>
                  </a:lnTo>
                  <a:lnTo>
                    <a:pt x="1822455" y="161399"/>
                  </a:lnTo>
                  <a:lnTo>
                    <a:pt x="1821619" y="161399"/>
                  </a:lnTo>
                  <a:lnTo>
                    <a:pt x="1819948" y="161399"/>
                  </a:lnTo>
                  <a:lnTo>
                    <a:pt x="1819112" y="161399"/>
                  </a:lnTo>
                  <a:lnTo>
                    <a:pt x="1818277" y="161399"/>
                  </a:lnTo>
                  <a:lnTo>
                    <a:pt x="1817441" y="161399"/>
                  </a:lnTo>
                  <a:lnTo>
                    <a:pt x="1815770" y="161399"/>
                  </a:lnTo>
                  <a:lnTo>
                    <a:pt x="1813263" y="161399"/>
                  </a:lnTo>
                  <a:lnTo>
                    <a:pt x="1812427" y="161399"/>
                  </a:lnTo>
                  <a:lnTo>
                    <a:pt x="1807414" y="161399"/>
                  </a:lnTo>
                  <a:lnTo>
                    <a:pt x="1804907" y="161399"/>
                  </a:lnTo>
                  <a:lnTo>
                    <a:pt x="1804071" y="161399"/>
                  </a:lnTo>
                  <a:lnTo>
                    <a:pt x="1802400" y="161399"/>
                  </a:lnTo>
                  <a:lnTo>
                    <a:pt x="1799893" y="161399"/>
                  </a:lnTo>
                  <a:lnTo>
                    <a:pt x="1799058" y="161399"/>
                  </a:lnTo>
                  <a:lnTo>
                    <a:pt x="1797386" y="161399"/>
                  </a:lnTo>
                  <a:lnTo>
                    <a:pt x="1796551" y="161399"/>
                  </a:lnTo>
                  <a:lnTo>
                    <a:pt x="1795715" y="161399"/>
                  </a:lnTo>
                  <a:lnTo>
                    <a:pt x="1794880" y="161399"/>
                  </a:lnTo>
                  <a:lnTo>
                    <a:pt x="1794044" y="161399"/>
                  </a:lnTo>
                  <a:lnTo>
                    <a:pt x="1793208" y="161399"/>
                  </a:lnTo>
                  <a:lnTo>
                    <a:pt x="1792373" y="161399"/>
                  </a:lnTo>
                  <a:lnTo>
                    <a:pt x="1790702" y="161399"/>
                  </a:lnTo>
                  <a:lnTo>
                    <a:pt x="1789866" y="161399"/>
                  </a:lnTo>
                  <a:lnTo>
                    <a:pt x="1784852" y="161399"/>
                  </a:lnTo>
                  <a:lnTo>
                    <a:pt x="1783181" y="161399"/>
                  </a:lnTo>
                  <a:lnTo>
                    <a:pt x="1782346" y="161399"/>
                  </a:lnTo>
                  <a:lnTo>
                    <a:pt x="1780674" y="161399"/>
                  </a:lnTo>
                  <a:lnTo>
                    <a:pt x="1779839" y="161399"/>
                  </a:lnTo>
                  <a:lnTo>
                    <a:pt x="1778168" y="161399"/>
                  </a:lnTo>
                  <a:lnTo>
                    <a:pt x="1777332" y="161399"/>
                  </a:lnTo>
                  <a:lnTo>
                    <a:pt x="1774825" y="161399"/>
                  </a:lnTo>
                  <a:lnTo>
                    <a:pt x="1773154" y="161399"/>
                  </a:lnTo>
                  <a:lnTo>
                    <a:pt x="1772318" y="161399"/>
                  </a:lnTo>
                  <a:lnTo>
                    <a:pt x="1771483" y="145164"/>
                  </a:lnTo>
                  <a:lnTo>
                    <a:pt x="1770647" y="145164"/>
                  </a:lnTo>
                  <a:lnTo>
                    <a:pt x="1768140" y="145164"/>
                  </a:lnTo>
                  <a:lnTo>
                    <a:pt x="1766469" y="145164"/>
                  </a:lnTo>
                  <a:lnTo>
                    <a:pt x="1763962" y="145164"/>
                  </a:lnTo>
                  <a:lnTo>
                    <a:pt x="1763127" y="145164"/>
                  </a:lnTo>
                  <a:lnTo>
                    <a:pt x="1761455" y="145164"/>
                  </a:lnTo>
                  <a:lnTo>
                    <a:pt x="1759784" y="145164"/>
                  </a:lnTo>
                  <a:lnTo>
                    <a:pt x="1758949" y="145164"/>
                  </a:lnTo>
                  <a:lnTo>
                    <a:pt x="1756442" y="145164"/>
                  </a:lnTo>
                  <a:lnTo>
                    <a:pt x="1755606" y="145164"/>
                  </a:lnTo>
                  <a:lnTo>
                    <a:pt x="1754771" y="145164"/>
                  </a:lnTo>
                  <a:lnTo>
                    <a:pt x="1753935" y="145164"/>
                  </a:lnTo>
                  <a:lnTo>
                    <a:pt x="1751428" y="145164"/>
                  </a:lnTo>
                  <a:lnTo>
                    <a:pt x="1750593" y="145164"/>
                  </a:lnTo>
                  <a:lnTo>
                    <a:pt x="1749757" y="145164"/>
                  </a:lnTo>
                  <a:lnTo>
                    <a:pt x="1745579" y="145164"/>
                  </a:lnTo>
                  <a:lnTo>
                    <a:pt x="1744743" y="145164"/>
                  </a:lnTo>
                  <a:lnTo>
                    <a:pt x="1743908" y="145164"/>
                  </a:lnTo>
                  <a:lnTo>
                    <a:pt x="1739730" y="145164"/>
                  </a:lnTo>
                  <a:lnTo>
                    <a:pt x="1737223" y="145164"/>
                  </a:lnTo>
                  <a:lnTo>
                    <a:pt x="1736387" y="145164"/>
                  </a:lnTo>
                  <a:lnTo>
                    <a:pt x="1735552" y="145164"/>
                  </a:lnTo>
                  <a:lnTo>
                    <a:pt x="1733880" y="145164"/>
                  </a:lnTo>
                  <a:lnTo>
                    <a:pt x="1731374" y="145164"/>
                  </a:lnTo>
                  <a:lnTo>
                    <a:pt x="1729702" y="145164"/>
                  </a:lnTo>
                  <a:lnTo>
                    <a:pt x="1727196" y="145164"/>
                  </a:lnTo>
                  <a:lnTo>
                    <a:pt x="1725524" y="145164"/>
                  </a:lnTo>
                  <a:lnTo>
                    <a:pt x="1723018" y="145164"/>
                  </a:lnTo>
                  <a:lnTo>
                    <a:pt x="1722182" y="145164"/>
                  </a:lnTo>
                  <a:lnTo>
                    <a:pt x="1721346" y="145164"/>
                  </a:lnTo>
                  <a:lnTo>
                    <a:pt x="1720511" y="145164"/>
                  </a:lnTo>
                  <a:lnTo>
                    <a:pt x="1718840" y="145164"/>
                  </a:lnTo>
                  <a:lnTo>
                    <a:pt x="1716333" y="145164"/>
                  </a:lnTo>
                  <a:lnTo>
                    <a:pt x="1715497" y="145164"/>
                  </a:lnTo>
                  <a:lnTo>
                    <a:pt x="1714662" y="145164"/>
                  </a:lnTo>
                  <a:lnTo>
                    <a:pt x="1712990" y="145164"/>
                  </a:lnTo>
                  <a:lnTo>
                    <a:pt x="1712155" y="145164"/>
                  </a:lnTo>
                  <a:lnTo>
                    <a:pt x="1709648" y="145164"/>
                  </a:lnTo>
                  <a:lnTo>
                    <a:pt x="1708812" y="145164"/>
                  </a:lnTo>
                  <a:lnTo>
                    <a:pt x="1705470" y="145164"/>
                  </a:lnTo>
                  <a:lnTo>
                    <a:pt x="1703799" y="145164"/>
                  </a:lnTo>
                  <a:lnTo>
                    <a:pt x="1702963" y="145164"/>
                  </a:lnTo>
                  <a:lnTo>
                    <a:pt x="1699621" y="145164"/>
                  </a:lnTo>
                  <a:lnTo>
                    <a:pt x="1697949" y="145164"/>
                  </a:lnTo>
                  <a:lnTo>
                    <a:pt x="1697114" y="145164"/>
                  </a:lnTo>
                  <a:lnTo>
                    <a:pt x="1695443" y="145164"/>
                  </a:lnTo>
                  <a:lnTo>
                    <a:pt x="1692100" y="129274"/>
                  </a:lnTo>
                  <a:lnTo>
                    <a:pt x="1691265" y="129274"/>
                  </a:lnTo>
                  <a:lnTo>
                    <a:pt x="1687922" y="129274"/>
                  </a:lnTo>
                  <a:lnTo>
                    <a:pt x="1683744" y="129274"/>
                  </a:lnTo>
                  <a:lnTo>
                    <a:pt x="1681237" y="129274"/>
                  </a:lnTo>
                  <a:lnTo>
                    <a:pt x="1679566" y="129274"/>
                  </a:lnTo>
                  <a:lnTo>
                    <a:pt x="1677059" y="129274"/>
                  </a:lnTo>
                  <a:lnTo>
                    <a:pt x="1676224" y="129274"/>
                  </a:lnTo>
                  <a:lnTo>
                    <a:pt x="1675388" y="129274"/>
                  </a:lnTo>
                  <a:lnTo>
                    <a:pt x="1672881" y="129274"/>
                  </a:lnTo>
                  <a:lnTo>
                    <a:pt x="1672046" y="129274"/>
                  </a:lnTo>
                  <a:lnTo>
                    <a:pt x="1670374" y="129274"/>
                  </a:lnTo>
                  <a:lnTo>
                    <a:pt x="1669539" y="129274"/>
                  </a:lnTo>
                  <a:lnTo>
                    <a:pt x="1667032" y="129274"/>
                  </a:lnTo>
                  <a:lnTo>
                    <a:pt x="1665361" y="129274"/>
                  </a:lnTo>
                  <a:lnTo>
                    <a:pt x="1664525" y="129274"/>
                  </a:lnTo>
                  <a:lnTo>
                    <a:pt x="1662854" y="129274"/>
                  </a:lnTo>
                  <a:lnTo>
                    <a:pt x="1662018" y="129274"/>
                  </a:lnTo>
                  <a:lnTo>
                    <a:pt x="1659512" y="129274"/>
                  </a:lnTo>
                  <a:lnTo>
                    <a:pt x="1655334" y="129274"/>
                  </a:lnTo>
                  <a:lnTo>
                    <a:pt x="1650320" y="129274"/>
                  </a:lnTo>
                  <a:lnTo>
                    <a:pt x="1649484" y="129274"/>
                  </a:lnTo>
                  <a:lnTo>
                    <a:pt x="1644471" y="129274"/>
                  </a:lnTo>
                  <a:lnTo>
                    <a:pt x="1643635" y="129274"/>
                  </a:lnTo>
                  <a:lnTo>
                    <a:pt x="1642800" y="129274"/>
                  </a:lnTo>
                  <a:lnTo>
                    <a:pt x="1640293" y="129274"/>
                  </a:lnTo>
                  <a:lnTo>
                    <a:pt x="1635279" y="129274"/>
                  </a:lnTo>
                  <a:lnTo>
                    <a:pt x="1632772" y="129274"/>
                  </a:lnTo>
                  <a:lnTo>
                    <a:pt x="1629430" y="129274"/>
                  </a:lnTo>
                  <a:lnTo>
                    <a:pt x="1628594" y="129274"/>
                  </a:lnTo>
                  <a:lnTo>
                    <a:pt x="1625252" y="129274"/>
                  </a:lnTo>
                  <a:lnTo>
                    <a:pt x="1624416" y="129274"/>
                  </a:lnTo>
                  <a:lnTo>
                    <a:pt x="1623581" y="129274"/>
                  </a:lnTo>
                  <a:lnTo>
                    <a:pt x="1622745" y="129274"/>
                  </a:lnTo>
                  <a:lnTo>
                    <a:pt x="1621909" y="129274"/>
                  </a:lnTo>
                  <a:lnTo>
                    <a:pt x="1620238" y="129274"/>
                  </a:lnTo>
                  <a:lnTo>
                    <a:pt x="1619403" y="129274"/>
                  </a:lnTo>
                  <a:lnTo>
                    <a:pt x="1617731" y="129274"/>
                  </a:lnTo>
                  <a:lnTo>
                    <a:pt x="1616896" y="129274"/>
                  </a:lnTo>
                  <a:lnTo>
                    <a:pt x="1615225" y="129274"/>
                  </a:lnTo>
                  <a:lnTo>
                    <a:pt x="1614389" y="129274"/>
                  </a:lnTo>
                  <a:lnTo>
                    <a:pt x="1613553" y="129274"/>
                  </a:lnTo>
                  <a:lnTo>
                    <a:pt x="1607704" y="129274"/>
                  </a:lnTo>
                  <a:lnTo>
                    <a:pt x="1606868" y="129274"/>
                  </a:lnTo>
                  <a:lnTo>
                    <a:pt x="1606033" y="129274"/>
                  </a:lnTo>
                  <a:lnTo>
                    <a:pt x="1605197" y="129274"/>
                  </a:lnTo>
                  <a:lnTo>
                    <a:pt x="1604362" y="129274"/>
                  </a:lnTo>
                  <a:lnTo>
                    <a:pt x="1603526" y="129274"/>
                  </a:lnTo>
                  <a:lnTo>
                    <a:pt x="1601019" y="129274"/>
                  </a:lnTo>
                  <a:lnTo>
                    <a:pt x="1596841" y="129274"/>
                  </a:lnTo>
                  <a:lnTo>
                    <a:pt x="1596006" y="129274"/>
                  </a:lnTo>
                  <a:lnTo>
                    <a:pt x="1595170" y="129274"/>
                  </a:lnTo>
                  <a:lnTo>
                    <a:pt x="1594334" y="129274"/>
                  </a:lnTo>
                  <a:lnTo>
                    <a:pt x="1590992" y="129274"/>
                  </a:lnTo>
                  <a:lnTo>
                    <a:pt x="1590156" y="129274"/>
                  </a:lnTo>
                  <a:lnTo>
                    <a:pt x="1589321" y="129274"/>
                  </a:lnTo>
                  <a:lnTo>
                    <a:pt x="1588485" y="129274"/>
                  </a:lnTo>
                  <a:lnTo>
                    <a:pt x="1587650" y="129274"/>
                  </a:lnTo>
                  <a:lnTo>
                    <a:pt x="1586814" y="129274"/>
                  </a:lnTo>
                  <a:lnTo>
                    <a:pt x="1585978" y="129274"/>
                  </a:lnTo>
                  <a:lnTo>
                    <a:pt x="1584307" y="129274"/>
                  </a:lnTo>
                  <a:lnTo>
                    <a:pt x="1582636" y="129274"/>
                  </a:lnTo>
                  <a:lnTo>
                    <a:pt x="1580129" y="129274"/>
                  </a:lnTo>
                  <a:lnTo>
                    <a:pt x="1578458" y="129274"/>
                  </a:lnTo>
                  <a:lnTo>
                    <a:pt x="1575115" y="129274"/>
                  </a:lnTo>
                  <a:lnTo>
                    <a:pt x="1573444" y="129274"/>
                  </a:lnTo>
                  <a:lnTo>
                    <a:pt x="1572609" y="129274"/>
                  </a:lnTo>
                  <a:lnTo>
                    <a:pt x="1571773" y="129274"/>
                  </a:lnTo>
                  <a:lnTo>
                    <a:pt x="1570937" y="129274"/>
                  </a:lnTo>
                  <a:lnTo>
                    <a:pt x="1568431" y="129274"/>
                  </a:lnTo>
                  <a:lnTo>
                    <a:pt x="1567595" y="129274"/>
                  </a:lnTo>
                  <a:lnTo>
                    <a:pt x="1565924" y="129274"/>
                  </a:lnTo>
                  <a:lnTo>
                    <a:pt x="1565088" y="129274"/>
                  </a:lnTo>
                  <a:lnTo>
                    <a:pt x="1563417" y="129274"/>
                  </a:lnTo>
                  <a:lnTo>
                    <a:pt x="1562581" y="129274"/>
                  </a:lnTo>
                  <a:lnTo>
                    <a:pt x="1561746" y="129274"/>
                  </a:lnTo>
                  <a:lnTo>
                    <a:pt x="1560910" y="129274"/>
                  </a:lnTo>
                  <a:lnTo>
                    <a:pt x="1559239" y="129274"/>
                  </a:lnTo>
                  <a:lnTo>
                    <a:pt x="1557568" y="129274"/>
                  </a:lnTo>
                  <a:lnTo>
                    <a:pt x="1556732" y="129274"/>
                  </a:lnTo>
                  <a:lnTo>
                    <a:pt x="1555897" y="129274"/>
                  </a:lnTo>
                  <a:lnTo>
                    <a:pt x="1554225" y="129274"/>
                  </a:lnTo>
                  <a:lnTo>
                    <a:pt x="1553390" y="129274"/>
                  </a:lnTo>
                  <a:lnTo>
                    <a:pt x="1552554" y="129274"/>
                  </a:lnTo>
                  <a:lnTo>
                    <a:pt x="1551719" y="129274"/>
                  </a:lnTo>
                  <a:lnTo>
                    <a:pt x="1550047" y="129274"/>
                  </a:lnTo>
                  <a:lnTo>
                    <a:pt x="1546705" y="129274"/>
                  </a:lnTo>
                  <a:lnTo>
                    <a:pt x="1545034" y="129274"/>
                  </a:lnTo>
                  <a:lnTo>
                    <a:pt x="1544198" y="129274"/>
                  </a:lnTo>
                  <a:lnTo>
                    <a:pt x="1542527" y="129274"/>
                  </a:lnTo>
                  <a:lnTo>
                    <a:pt x="1540856" y="129274"/>
                  </a:lnTo>
                  <a:lnTo>
                    <a:pt x="1537513" y="129274"/>
                  </a:lnTo>
                  <a:lnTo>
                    <a:pt x="1535006" y="129274"/>
                  </a:lnTo>
                  <a:lnTo>
                    <a:pt x="1533335" y="129274"/>
                  </a:lnTo>
                  <a:lnTo>
                    <a:pt x="1532500" y="129274"/>
                  </a:lnTo>
                  <a:lnTo>
                    <a:pt x="1531664" y="129274"/>
                  </a:lnTo>
                  <a:lnTo>
                    <a:pt x="1529157" y="129274"/>
                  </a:lnTo>
                  <a:lnTo>
                    <a:pt x="1528322" y="129274"/>
                  </a:lnTo>
                  <a:lnTo>
                    <a:pt x="1527486" y="129274"/>
                  </a:lnTo>
                  <a:lnTo>
                    <a:pt x="1526650" y="129274"/>
                  </a:lnTo>
                  <a:lnTo>
                    <a:pt x="1524144" y="129274"/>
                  </a:lnTo>
                  <a:lnTo>
                    <a:pt x="1522472" y="129274"/>
                  </a:lnTo>
                  <a:lnTo>
                    <a:pt x="1521637" y="129274"/>
                  </a:lnTo>
                  <a:lnTo>
                    <a:pt x="1519966" y="129274"/>
                  </a:lnTo>
                  <a:lnTo>
                    <a:pt x="1516623" y="129274"/>
                  </a:lnTo>
                  <a:lnTo>
                    <a:pt x="1514952" y="129274"/>
                  </a:lnTo>
                  <a:lnTo>
                    <a:pt x="1513281" y="129274"/>
                  </a:lnTo>
                  <a:lnTo>
                    <a:pt x="1510774" y="129274"/>
                  </a:lnTo>
                  <a:lnTo>
                    <a:pt x="1509938" y="129274"/>
                  </a:lnTo>
                  <a:lnTo>
                    <a:pt x="1504925" y="129274"/>
                  </a:lnTo>
                  <a:lnTo>
                    <a:pt x="1503253" y="129274"/>
                  </a:lnTo>
                  <a:lnTo>
                    <a:pt x="1502418" y="129274"/>
                  </a:lnTo>
                  <a:lnTo>
                    <a:pt x="1499911" y="129274"/>
                  </a:lnTo>
                  <a:lnTo>
                    <a:pt x="1499075" y="129274"/>
                  </a:lnTo>
                  <a:lnTo>
                    <a:pt x="1498240" y="129274"/>
                  </a:lnTo>
                  <a:lnTo>
                    <a:pt x="1497404" y="129274"/>
                  </a:lnTo>
                  <a:lnTo>
                    <a:pt x="1494062" y="129274"/>
                  </a:lnTo>
                  <a:lnTo>
                    <a:pt x="1493226" y="129274"/>
                  </a:lnTo>
                  <a:lnTo>
                    <a:pt x="1491555" y="129274"/>
                  </a:lnTo>
                  <a:lnTo>
                    <a:pt x="1489048" y="129274"/>
                  </a:lnTo>
                  <a:lnTo>
                    <a:pt x="1488213" y="129274"/>
                  </a:lnTo>
                  <a:lnTo>
                    <a:pt x="1487377" y="129274"/>
                  </a:lnTo>
                  <a:lnTo>
                    <a:pt x="1486541" y="129274"/>
                  </a:lnTo>
                  <a:lnTo>
                    <a:pt x="1483199" y="129274"/>
                  </a:lnTo>
                  <a:lnTo>
                    <a:pt x="1482363" y="129274"/>
                  </a:lnTo>
                  <a:lnTo>
                    <a:pt x="1481528" y="129274"/>
                  </a:lnTo>
                  <a:lnTo>
                    <a:pt x="1475678" y="129274"/>
                  </a:lnTo>
                  <a:lnTo>
                    <a:pt x="1472336" y="129274"/>
                  </a:lnTo>
                  <a:lnTo>
                    <a:pt x="1471500" y="129274"/>
                  </a:lnTo>
                  <a:lnTo>
                    <a:pt x="1470665" y="129274"/>
                  </a:lnTo>
                  <a:lnTo>
                    <a:pt x="1469829" y="129274"/>
                  </a:lnTo>
                  <a:lnTo>
                    <a:pt x="1465651" y="129274"/>
                  </a:lnTo>
                  <a:lnTo>
                    <a:pt x="1463144" y="129274"/>
                  </a:lnTo>
                  <a:lnTo>
                    <a:pt x="1462309" y="129274"/>
                  </a:lnTo>
                  <a:lnTo>
                    <a:pt x="1459802" y="129274"/>
                  </a:lnTo>
                  <a:lnTo>
                    <a:pt x="1458966" y="129274"/>
                  </a:lnTo>
                  <a:lnTo>
                    <a:pt x="1458131" y="129274"/>
                  </a:lnTo>
                  <a:lnTo>
                    <a:pt x="1457295" y="129274"/>
                  </a:lnTo>
                  <a:lnTo>
                    <a:pt x="1456460" y="129274"/>
                  </a:lnTo>
                  <a:lnTo>
                    <a:pt x="1455624" y="129274"/>
                  </a:lnTo>
                  <a:lnTo>
                    <a:pt x="1454788" y="129274"/>
                  </a:lnTo>
                  <a:lnTo>
                    <a:pt x="1453953" y="129274"/>
                  </a:lnTo>
                  <a:lnTo>
                    <a:pt x="1451446" y="129274"/>
                  </a:lnTo>
                  <a:lnTo>
                    <a:pt x="1450610" y="129274"/>
                  </a:lnTo>
                  <a:lnTo>
                    <a:pt x="1449775" y="129274"/>
                  </a:lnTo>
                  <a:lnTo>
                    <a:pt x="1448939" y="129274"/>
                  </a:lnTo>
                  <a:lnTo>
                    <a:pt x="1448103" y="129274"/>
                  </a:lnTo>
                  <a:lnTo>
                    <a:pt x="1447268" y="129274"/>
                  </a:lnTo>
                  <a:lnTo>
                    <a:pt x="1445597" y="129274"/>
                  </a:lnTo>
                  <a:lnTo>
                    <a:pt x="1444761" y="129274"/>
                  </a:lnTo>
                  <a:lnTo>
                    <a:pt x="1443925" y="129274"/>
                  </a:lnTo>
                  <a:lnTo>
                    <a:pt x="1442254" y="129274"/>
                  </a:lnTo>
                  <a:lnTo>
                    <a:pt x="1441419" y="129274"/>
                  </a:lnTo>
                  <a:lnTo>
                    <a:pt x="1438912" y="129274"/>
                  </a:lnTo>
                  <a:lnTo>
                    <a:pt x="1438076" y="129274"/>
                  </a:lnTo>
                  <a:lnTo>
                    <a:pt x="1437241" y="129274"/>
                  </a:lnTo>
                  <a:lnTo>
                    <a:pt x="1435569" y="129274"/>
                  </a:lnTo>
                  <a:lnTo>
                    <a:pt x="1434734" y="129274"/>
                  </a:lnTo>
                  <a:lnTo>
                    <a:pt x="1433898" y="129274"/>
                  </a:lnTo>
                  <a:lnTo>
                    <a:pt x="1431391" y="129274"/>
                  </a:lnTo>
                  <a:lnTo>
                    <a:pt x="1430556" y="129274"/>
                  </a:lnTo>
                  <a:lnTo>
                    <a:pt x="1428885" y="129274"/>
                  </a:lnTo>
                  <a:lnTo>
                    <a:pt x="1428049" y="129274"/>
                  </a:lnTo>
                  <a:lnTo>
                    <a:pt x="1427213" y="129274"/>
                  </a:lnTo>
                  <a:lnTo>
                    <a:pt x="1425542" y="129274"/>
                  </a:lnTo>
                  <a:lnTo>
                    <a:pt x="1423871" y="129274"/>
                  </a:lnTo>
                  <a:lnTo>
                    <a:pt x="1423035" y="129274"/>
                  </a:lnTo>
                  <a:lnTo>
                    <a:pt x="1418857" y="129274"/>
                  </a:lnTo>
                  <a:lnTo>
                    <a:pt x="1417186" y="129274"/>
                  </a:lnTo>
                  <a:lnTo>
                    <a:pt x="1416350" y="129274"/>
                  </a:lnTo>
                  <a:lnTo>
                    <a:pt x="1415515" y="129274"/>
                  </a:lnTo>
                  <a:lnTo>
                    <a:pt x="1414679" y="129274"/>
                  </a:lnTo>
                  <a:lnTo>
                    <a:pt x="1413844" y="129274"/>
                  </a:lnTo>
                  <a:lnTo>
                    <a:pt x="1413008" y="129274"/>
                  </a:lnTo>
                  <a:lnTo>
                    <a:pt x="1411337" y="129274"/>
                  </a:lnTo>
                  <a:lnTo>
                    <a:pt x="1407159" y="129274"/>
                  </a:lnTo>
                  <a:lnTo>
                    <a:pt x="1406323" y="129274"/>
                  </a:lnTo>
                  <a:lnTo>
                    <a:pt x="1404652" y="129274"/>
                  </a:lnTo>
                  <a:lnTo>
                    <a:pt x="1402981" y="129274"/>
                  </a:lnTo>
                  <a:lnTo>
                    <a:pt x="1399638" y="129274"/>
                  </a:lnTo>
                  <a:lnTo>
                    <a:pt x="1397132" y="129274"/>
                  </a:lnTo>
                  <a:lnTo>
                    <a:pt x="1396296" y="129274"/>
                  </a:lnTo>
                  <a:lnTo>
                    <a:pt x="1395460" y="129274"/>
                  </a:lnTo>
                  <a:lnTo>
                    <a:pt x="1394625" y="129274"/>
                  </a:lnTo>
                  <a:lnTo>
                    <a:pt x="1393789" y="129274"/>
                  </a:lnTo>
                  <a:lnTo>
                    <a:pt x="1392954" y="129274"/>
                  </a:lnTo>
                  <a:lnTo>
                    <a:pt x="1392118" y="129274"/>
                  </a:lnTo>
                  <a:lnTo>
                    <a:pt x="1391282" y="129274"/>
                  </a:lnTo>
                  <a:lnTo>
                    <a:pt x="1390447" y="129274"/>
                  </a:lnTo>
                  <a:lnTo>
                    <a:pt x="1389611" y="129274"/>
                  </a:lnTo>
                  <a:lnTo>
                    <a:pt x="1387940" y="129274"/>
                  </a:lnTo>
                  <a:lnTo>
                    <a:pt x="1387104" y="129274"/>
                  </a:lnTo>
                  <a:lnTo>
                    <a:pt x="1383762" y="129274"/>
                  </a:lnTo>
                  <a:lnTo>
                    <a:pt x="1381255" y="129274"/>
                  </a:lnTo>
                  <a:lnTo>
                    <a:pt x="1379584" y="129274"/>
                  </a:lnTo>
                  <a:lnTo>
                    <a:pt x="1377913" y="129274"/>
                  </a:lnTo>
                  <a:lnTo>
                    <a:pt x="1376241" y="129274"/>
                  </a:lnTo>
                  <a:lnTo>
                    <a:pt x="1374570" y="129274"/>
                  </a:lnTo>
                  <a:lnTo>
                    <a:pt x="1373735" y="129274"/>
                  </a:lnTo>
                  <a:lnTo>
                    <a:pt x="1372899" y="129274"/>
                  </a:lnTo>
                  <a:lnTo>
                    <a:pt x="1372063" y="129274"/>
                  </a:lnTo>
                  <a:lnTo>
                    <a:pt x="1371228" y="129274"/>
                  </a:lnTo>
                  <a:lnTo>
                    <a:pt x="1370392" y="129274"/>
                  </a:lnTo>
                  <a:lnTo>
                    <a:pt x="1368721" y="129274"/>
                  </a:lnTo>
                  <a:lnTo>
                    <a:pt x="1363707" y="129274"/>
                  </a:lnTo>
                  <a:lnTo>
                    <a:pt x="1362872" y="129274"/>
                  </a:lnTo>
                  <a:lnTo>
                    <a:pt x="1360365" y="129274"/>
                  </a:lnTo>
                  <a:lnTo>
                    <a:pt x="1359529" y="129274"/>
                  </a:lnTo>
                  <a:lnTo>
                    <a:pt x="1358694" y="129274"/>
                  </a:lnTo>
                  <a:lnTo>
                    <a:pt x="1357858" y="129274"/>
                  </a:lnTo>
                  <a:lnTo>
                    <a:pt x="1357023" y="129274"/>
                  </a:lnTo>
                  <a:lnTo>
                    <a:pt x="1356187" y="129274"/>
                  </a:lnTo>
                  <a:lnTo>
                    <a:pt x="1355351" y="129274"/>
                  </a:lnTo>
                  <a:lnTo>
                    <a:pt x="1353680" y="129274"/>
                  </a:lnTo>
                  <a:lnTo>
                    <a:pt x="1350338" y="129274"/>
                  </a:lnTo>
                  <a:lnTo>
                    <a:pt x="1347831" y="129274"/>
                  </a:lnTo>
                  <a:lnTo>
                    <a:pt x="1346995" y="129274"/>
                  </a:lnTo>
                  <a:lnTo>
                    <a:pt x="1345324" y="129274"/>
                  </a:lnTo>
                  <a:lnTo>
                    <a:pt x="1343653" y="129274"/>
                  </a:lnTo>
                  <a:lnTo>
                    <a:pt x="1341146" y="129274"/>
                  </a:lnTo>
                  <a:lnTo>
                    <a:pt x="1340310" y="129274"/>
                  </a:lnTo>
                  <a:lnTo>
                    <a:pt x="1336968" y="129274"/>
                  </a:lnTo>
                  <a:lnTo>
                    <a:pt x="1336132" y="129274"/>
                  </a:lnTo>
                  <a:lnTo>
                    <a:pt x="1335297" y="129274"/>
                  </a:lnTo>
                  <a:lnTo>
                    <a:pt x="1334461" y="129274"/>
                  </a:lnTo>
                  <a:lnTo>
                    <a:pt x="1333626" y="129274"/>
                  </a:lnTo>
                  <a:lnTo>
                    <a:pt x="1331119" y="129274"/>
                  </a:lnTo>
                  <a:lnTo>
                    <a:pt x="1329448" y="129274"/>
                  </a:lnTo>
                  <a:lnTo>
                    <a:pt x="1328612" y="129274"/>
                  </a:lnTo>
                  <a:lnTo>
                    <a:pt x="1321927" y="129274"/>
                  </a:lnTo>
                  <a:lnTo>
                    <a:pt x="1320256" y="129274"/>
                  </a:lnTo>
                  <a:lnTo>
                    <a:pt x="1319420" y="129274"/>
                  </a:lnTo>
                  <a:lnTo>
                    <a:pt x="1318585" y="129274"/>
                  </a:lnTo>
                  <a:lnTo>
                    <a:pt x="1317749" y="129274"/>
                  </a:lnTo>
                  <a:lnTo>
                    <a:pt x="1316078" y="129274"/>
                  </a:lnTo>
                  <a:lnTo>
                    <a:pt x="1314407" y="129274"/>
                  </a:lnTo>
                  <a:lnTo>
                    <a:pt x="1313571" y="129274"/>
                  </a:lnTo>
                  <a:lnTo>
                    <a:pt x="1312735" y="129274"/>
                  </a:lnTo>
                  <a:lnTo>
                    <a:pt x="1311900" y="129274"/>
                  </a:lnTo>
                  <a:lnTo>
                    <a:pt x="1311064" y="129274"/>
                  </a:lnTo>
                  <a:lnTo>
                    <a:pt x="1310229" y="129274"/>
                  </a:lnTo>
                  <a:lnTo>
                    <a:pt x="1306886" y="129274"/>
                  </a:lnTo>
                  <a:lnTo>
                    <a:pt x="1306051" y="129274"/>
                  </a:lnTo>
                  <a:lnTo>
                    <a:pt x="1305215" y="129274"/>
                  </a:lnTo>
                  <a:lnTo>
                    <a:pt x="1302708" y="129274"/>
                  </a:lnTo>
                  <a:lnTo>
                    <a:pt x="1299366" y="129274"/>
                  </a:lnTo>
                  <a:lnTo>
                    <a:pt x="1296859" y="117007"/>
                  </a:lnTo>
                  <a:lnTo>
                    <a:pt x="1293516" y="117007"/>
                  </a:lnTo>
                  <a:lnTo>
                    <a:pt x="1291845" y="117007"/>
                  </a:lnTo>
                  <a:lnTo>
                    <a:pt x="1288503" y="117007"/>
                  </a:lnTo>
                  <a:lnTo>
                    <a:pt x="1287667" y="117007"/>
                  </a:lnTo>
                  <a:lnTo>
                    <a:pt x="1286832" y="117007"/>
                  </a:lnTo>
                  <a:lnTo>
                    <a:pt x="1285996" y="117007"/>
                  </a:lnTo>
                  <a:lnTo>
                    <a:pt x="1285160" y="117007"/>
                  </a:lnTo>
                  <a:lnTo>
                    <a:pt x="1283489" y="117007"/>
                  </a:lnTo>
                  <a:lnTo>
                    <a:pt x="1282654" y="117007"/>
                  </a:lnTo>
                  <a:lnTo>
                    <a:pt x="1281818" y="117007"/>
                  </a:lnTo>
                  <a:lnTo>
                    <a:pt x="1280147" y="117007"/>
                  </a:lnTo>
                  <a:lnTo>
                    <a:pt x="1277640" y="117007"/>
                  </a:lnTo>
                  <a:lnTo>
                    <a:pt x="1276804" y="117007"/>
                  </a:lnTo>
                  <a:lnTo>
                    <a:pt x="1275969" y="117007"/>
                  </a:lnTo>
                  <a:lnTo>
                    <a:pt x="1275133" y="117007"/>
                  </a:lnTo>
                  <a:lnTo>
                    <a:pt x="1274298" y="117007"/>
                  </a:lnTo>
                  <a:lnTo>
                    <a:pt x="1270955" y="117007"/>
                  </a:lnTo>
                  <a:lnTo>
                    <a:pt x="1270120" y="117007"/>
                  </a:lnTo>
                  <a:lnTo>
                    <a:pt x="1269284" y="117007"/>
                  </a:lnTo>
                  <a:lnTo>
                    <a:pt x="1268448" y="117007"/>
                  </a:lnTo>
                  <a:lnTo>
                    <a:pt x="1267613" y="117007"/>
                  </a:lnTo>
                  <a:lnTo>
                    <a:pt x="1265106" y="117007"/>
                  </a:lnTo>
                  <a:lnTo>
                    <a:pt x="1263435" y="117007"/>
                  </a:lnTo>
                  <a:lnTo>
                    <a:pt x="1261763" y="117007"/>
                  </a:lnTo>
                  <a:lnTo>
                    <a:pt x="1260092" y="117007"/>
                  </a:lnTo>
                  <a:lnTo>
                    <a:pt x="1259257" y="117007"/>
                  </a:lnTo>
                  <a:lnTo>
                    <a:pt x="1258421" y="117007"/>
                  </a:lnTo>
                  <a:lnTo>
                    <a:pt x="1257585" y="117007"/>
                  </a:lnTo>
                  <a:lnTo>
                    <a:pt x="1256750" y="117007"/>
                  </a:lnTo>
                  <a:lnTo>
                    <a:pt x="1254243" y="117007"/>
                  </a:lnTo>
                  <a:lnTo>
                    <a:pt x="1253407" y="117007"/>
                  </a:lnTo>
                  <a:lnTo>
                    <a:pt x="1252572" y="117007"/>
                  </a:lnTo>
                  <a:lnTo>
                    <a:pt x="1250065" y="117007"/>
                  </a:lnTo>
                  <a:lnTo>
                    <a:pt x="1248394" y="117007"/>
                  </a:lnTo>
                  <a:lnTo>
                    <a:pt x="1247558" y="117007"/>
                  </a:lnTo>
                  <a:lnTo>
                    <a:pt x="1246723" y="117007"/>
                  </a:lnTo>
                  <a:lnTo>
                    <a:pt x="1245887" y="117007"/>
                  </a:lnTo>
                  <a:lnTo>
                    <a:pt x="1245051" y="117007"/>
                  </a:lnTo>
                  <a:lnTo>
                    <a:pt x="1244216" y="117007"/>
                  </a:lnTo>
                  <a:lnTo>
                    <a:pt x="1243380" y="117007"/>
                  </a:lnTo>
                  <a:lnTo>
                    <a:pt x="1241709" y="117007"/>
                  </a:lnTo>
                  <a:lnTo>
                    <a:pt x="1240873" y="117007"/>
                  </a:lnTo>
                  <a:lnTo>
                    <a:pt x="1239202" y="117007"/>
                  </a:lnTo>
                  <a:lnTo>
                    <a:pt x="1237531" y="117007"/>
                  </a:lnTo>
                  <a:lnTo>
                    <a:pt x="1234189" y="117007"/>
                  </a:lnTo>
                  <a:lnTo>
                    <a:pt x="1233353" y="117007"/>
                  </a:lnTo>
                  <a:lnTo>
                    <a:pt x="1232517" y="117007"/>
                  </a:lnTo>
                  <a:lnTo>
                    <a:pt x="1230846" y="117007"/>
                  </a:lnTo>
                  <a:lnTo>
                    <a:pt x="1229175" y="117007"/>
                  </a:lnTo>
                  <a:lnTo>
                    <a:pt x="1228339" y="117007"/>
                  </a:lnTo>
                  <a:lnTo>
                    <a:pt x="1223326" y="117007"/>
                  </a:lnTo>
                  <a:lnTo>
                    <a:pt x="1222490" y="117007"/>
                  </a:lnTo>
                  <a:lnTo>
                    <a:pt x="1220819" y="117007"/>
                  </a:lnTo>
                  <a:lnTo>
                    <a:pt x="1218312" y="117007"/>
                  </a:lnTo>
                  <a:lnTo>
                    <a:pt x="1216641" y="117007"/>
                  </a:lnTo>
                  <a:lnTo>
                    <a:pt x="1215805" y="117007"/>
                  </a:lnTo>
                  <a:lnTo>
                    <a:pt x="1214970" y="117007"/>
                  </a:lnTo>
                  <a:lnTo>
                    <a:pt x="1212463" y="117007"/>
                  </a:lnTo>
                  <a:lnTo>
                    <a:pt x="1209120" y="117007"/>
                  </a:lnTo>
                  <a:lnTo>
                    <a:pt x="1208285" y="117007"/>
                  </a:lnTo>
                  <a:lnTo>
                    <a:pt x="1202436" y="117007"/>
                  </a:lnTo>
                  <a:lnTo>
                    <a:pt x="1199929" y="117007"/>
                  </a:lnTo>
                  <a:lnTo>
                    <a:pt x="1199093" y="117007"/>
                  </a:lnTo>
                  <a:lnTo>
                    <a:pt x="1198257" y="117007"/>
                  </a:lnTo>
                  <a:lnTo>
                    <a:pt x="1195751" y="117007"/>
                  </a:lnTo>
                  <a:lnTo>
                    <a:pt x="1194915" y="117007"/>
                  </a:lnTo>
                  <a:lnTo>
                    <a:pt x="1192408" y="117007"/>
                  </a:lnTo>
                  <a:lnTo>
                    <a:pt x="1191573" y="117007"/>
                  </a:lnTo>
                  <a:lnTo>
                    <a:pt x="1190737" y="117007"/>
                  </a:lnTo>
                  <a:lnTo>
                    <a:pt x="1188230" y="117007"/>
                  </a:lnTo>
                  <a:lnTo>
                    <a:pt x="1187395" y="117007"/>
                  </a:lnTo>
                  <a:lnTo>
                    <a:pt x="1186559" y="117007"/>
                  </a:lnTo>
                  <a:lnTo>
                    <a:pt x="1184052" y="117007"/>
                  </a:lnTo>
                  <a:lnTo>
                    <a:pt x="1183217" y="117007"/>
                  </a:lnTo>
                  <a:lnTo>
                    <a:pt x="1182381" y="117007"/>
                  </a:lnTo>
                  <a:lnTo>
                    <a:pt x="1181545" y="117007"/>
                  </a:lnTo>
                  <a:lnTo>
                    <a:pt x="1180710" y="117007"/>
                  </a:lnTo>
                  <a:lnTo>
                    <a:pt x="1179874" y="117007"/>
                  </a:lnTo>
                  <a:lnTo>
                    <a:pt x="1178203" y="117007"/>
                  </a:lnTo>
                  <a:lnTo>
                    <a:pt x="1177367" y="117007"/>
                  </a:lnTo>
                  <a:lnTo>
                    <a:pt x="1176532" y="117007"/>
                  </a:lnTo>
                  <a:lnTo>
                    <a:pt x="1175696" y="117007"/>
                  </a:lnTo>
                  <a:lnTo>
                    <a:pt x="1172354" y="117007"/>
                  </a:lnTo>
                  <a:lnTo>
                    <a:pt x="1171518" y="117007"/>
                  </a:lnTo>
                  <a:lnTo>
                    <a:pt x="1170683" y="117007"/>
                  </a:lnTo>
                  <a:lnTo>
                    <a:pt x="1169847" y="117007"/>
                  </a:lnTo>
                  <a:lnTo>
                    <a:pt x="1169011" y="117007"/>
                  </a:lnTo>
                  <a:lnTo>
                    <a:pt x="1168176" y="117007"/>
                  </a:lnTo>
                  <a:lnTo>
                    <a:pt x="1167340" y="117007"/>
                  </a:lnTo>
                  <a:lnTo>
                    <a:pt x="1165669" y="117007"/>
                  </a:lnTo>
                  <a:lnTo>
                    <a:pt x="1164833" y="117007"/>
                  </a:lnTo>
                  <a:lnTo>
                    <a:pt x="1163998" y="117007"/>
                  </a:lnTo>
                  <a:lnTo>
                    <a:pt x="1162326" y="105512"/>
                  </a:lnTo>
                  <a:lnTo>
                    <a:pt x="1161491" y="105512"/>
                  </a:lnTo>
                  <a:lnTo>
                    <a:pt x="1160655" y="105512"/>
                  </a:lnTo>
                  <a:lnTo>
                    <a:pt x="1154806" y="105512"/>
                  </a:lnTo>
                  <a:lnTo>
                    <a:pt x="1153135" y="105512"/>
                  </a:lnTo>
                  <a:lnTo>
                    <a:pt x="1151464" y="105512"/>
                  </a:lnTo>
                  <a:lnTo>
                    <a:pt x="1148957" y="105512"/>
                  </a:lnTo>
                  <a:lnTo>
                    <a:pt x="1148121" y="105512"/>
                  </a:lnTo>
                  <a:lnTo>
                    <a:pt x="1146450" y="105512"/>
                  </a:lnTo>
                  <a:lnTo>
                    <a:pt x="1144779" y="105512"/>
                  </a:lnTo>
                  <a:lnTo>
                    <a:pt x="1143943" y="105512"/>
                  </a:lnTo>
                  <a:lnTo>
                    <a:pt x="1143108" y="105512"/>
                  </a:lnTo>
                  <a:lnTo>
                    <a:pt x="1141436" y="105512"/>
                  </a:lnTo>
                  <a:lnTo>
                    <a:pt x="1140601" y="105512"/>
                  </a:lnTo>
                  <a:lnTo>
                    <a:pt x="1139765" y="105512"/>
                  </a:lnTo>
                  <a:lnTo>
                    <a:pt x="1138930" y="105512"/>
                  </a:lnTo>
                  <a:lnTo>
                    <a:pt x="1137258" y="105512"/>
                  </a:lnTo>
                  <a:lnTo>
                    <a:pt x="1136423" y="105512"/>
                  </a:lnTo>
                  <a:lnTo>
                    <a:pt x="1135587" y="105512"/>
                  </a:lnTo>
                  <a:lnTo>
                    <a:pt x="1133916" y="105512"/>
                  </a:lnTo>
                  <a:lnTo>
                    <a:pt x="1133080" y="105512"/>
                  </a:lnTo>
                  <a:lnTo>
                    <a:pt x="1132245" y="105512"/>
                  </a:lnTo>
                  <a:lnTo>
                    <a:pt x="1128902" y="105512"/>
                  </a:lnTo>
                  <a:lnTo>
                    <a:pt x="1128067" y="105512"/>
                  </a:lnTo>
                  <a:lnTo>
                    <a:pt x="1127231" y="105512"/>
                  </a:lnTo>
                  <a:lnTo>
                    <a:pt x="1124724" y="105512"/>
                  </a:lnTo>
                  <a:lnTo>
                    <a:pt x="1122217" y="105512"/>
                  </a:lnTo>
                  <a:lnTo>
                    <a:pt x="1120546" y="105512"/>
                  </a:lnTo>
                  <a:lnTo>
                    <a:pt x="1119711" y="105512"/>
                  </a:lnTo>
                  <a:lnTo>
                    <a:pt x="1118039" y="105512"/>
                  </a:lnTo>
                  <a:lnTo>
                    <a:pt x="1117204" y="105512"/>
                  </a:lnTo>
                  <a:lnTo>
                    <a:pt x="1116368" y="105512"/>
                  </a:lnTo>
                  <a:lnTo>
                    <a:pt x="1114697" y="105512"/>
                  </a:lnTo>
                  <a:lnTo>
                    <a:pt x="1113026" y="105512"/>
                  </a:lnTo>
                  <a:lnTo>
                    <a:pt x="1111355" y="105512"/>
                  </a:lnTo>
                  <a:lnTo>
                    <a:pt x="1110519" y="105512"/>
                  </a:lnTo>
                  <a:lnTo>
                    <a:pt x="1109683" y="105512"/>
                  </a:lnTo>
                  <a:lnTo>
                    <a:pt x="1108012" y="105512"/>
                  </a:lnTo>
                  <a:lnTo>
                    <a:pt x="1106341" y="105512"/>
                  </a:lnTo>
                  <a:lnTo>
                    <a:pt x="1104670" y="105512"/>
                  </a:lnTo>
                  <a:lnTo>
                    <a:pt x="1103834" y="105512"/>
                  </a:lnTo>
                  <a:lnTo>
                    <a:pt x="1102998" y="105512"/>
                  </a:lnTo>
                  <a:lnTo>
                    <a:pt x="1102163" y="105512"/>
                  </a:lnTo>
                  <a:lnTo>
                    <a:pt x="1101327" y="105512"/>
                  </a:lnTo>
                  <a:lnTo>
                    <a:pt x="1100492" y="105512"/>
                  </a:lnTo>
                  <a:lnTo>
                    <a:pt x="1098820" y="105512"/>
                  </a:lnTo>
                  <a:lnTo>
                    <a:pt x="1097985" y="105512"/>
                  </a:lnTo>
                  <a:lnTo>
                    <a:pt x="1095478" y="105512"/>
                  </a:lnTo>
                  <a:lnTo>
                    <a:pt x="1093807" y="105512"/>
                  </a:lnTo>
                  <a:lnTo>
                    <a:pt x="1092971" y="105512"/>
                  </a:lnTo>
                  <a:lnTo>
                    <a:pt x="1092136" y="105512"/>
                  </a:lnTo>
                  <a:lnTo>
                    <a:pt x="1091300" y="105512"/>
                  </a:lnTo>
                  <a:lnTo>
                    <a:pt x="1090464" y="105512"/>
                  </a:lnTo>
                  <a:lnTo>
                    <a:pt x="1089629" y="105512"/>
                  </a:lnTo>
                  <a:lnTo>
                    <a:pt x="1088793" y="105512"/>
                  </a:lnTo>
                  <a:lnTo>
                    <a:pt x="1087958" y="105512"/>
                  </a:lnTo>
                  <a:lnTo>
                    <a:pt x="1087122" y="105512"/>
                  </a:lnTo>
                  <a:lnTo>
                    <a:pt x="1086286" y="105512"/>
                  </a:lnTo>
                  <a:lnTo>
                    <a:pt x="1085451" y="105512"/>
                  </a:lnTo>
                  <a:lnTo>
                    <a:pt x="1083780" y="105512"/>
                  </a:lnTo>
                  <a:lnTo>
                    <a:pt x="1082944" y="105512"/>
                  </a:lnTo>
                  <a:lnTo>
                    <a:pt x="1078766" y="105512"/>
                  </a:lnTo>
                  <a:lnTo>
                    <a:pt x="1077095" y="105512"/>
                  </a:lnTo>
                  <a:lnTo>
                    <a:pt x="1076259" y="105512"/>
                  </a:lnTo>
                  <a:lnTo>
                    <a:pt x="1075424" y="105512"/>
                  </a:lnTo>
                  <a:lnTo>
                    <a:pt x="1074588" y="105512"/>
                  </a:lnTo>
                  <a:lnTo>
                    <a:pt x="1073752" y="105512"/>
                  </a:lnTo>
                  <a:lnTo>
                    <a:pt x="1070410" y="105512"/>
                  </a:lnTo>
                  <a:lnTo>
                    <a:pt x="1069574" y="105512"/>
                  </a:lnTo>
                  <a:lnTo>
                    <a:pt x="1068739" y="105512"/>
                  </a:lnTo>
                  <a:lnTo>
                    <a:pt x="1067067" y="105512"/>
                  </a:lnTo>
                  <a:lnTo>
                    <a:pt x="1066232" y="105512"/>
                  </a:lnTo>
                  <a:lnTo>
                    <a:pt x="1064561" y="105512"/>
                  </a:lnTo>
                  <a:lnTo>
                    <a:pt x="1062054" y="105512"/>
                  </a:lnTo>
                  <a:lnTo>
                    <a:pt x="1058711" y="105512"/>
                  </a:lnTo>
                  <a:lnTo>
                    <a:pt x="1057040" y="105512"/>
                  </a:lnTo>
                  <a:lnTo>
                    <a:pt x="1055369" y="105512"/>
                  </a:lnTo>
                  <a:lnTo>
                    <a:pt x="1053698" y="105512"/>
                  </a:lnTo>
                  <a:lnTo>
                    <a:pt x="1052862" y="105512"/>
                  </a:lnTo>
                  <a:lnTo>
                    <a:pt x="1052027" y="105512"/>
                  </a:lnTo>
                  <a:lnTo>
                    <a:pt x="1050355" y="105512"/>
                  </a:lnTo>
                  <a:lnTo>
                    <a:pt x="1049520" y="105512"/>
                  </a:lnTo>
                  <a:lnTo>
                    <a:pt x="1047849" y="105512"/>
                  </a:lnTo>
                  <a:lnTo>
                    <a:pt x="1047013" y="105512"/>
                  </a:lnTo>
                  <a:lnTo>
                    <a:pt x="1046177" y="105512"/>
                  </a:lnTo>
                  <a:lnTo>
                    <a:pt x="1044506" y="105512"/>
                  </a:lnTo>
                  <a:lnTo>
                    <a:pt x="1043671" y="105512"/>
                  </a:lnTo>
                  <a:lnTo>
                    <a:pt x="1041999" y="105512"/>
                  </a:lnTo>
                  <a:lnTo>
                    <a:pt x="1038657" y="105512"/>
                  </a:lnTo>
                  <a:lnTo>
                    <a:pt x="1037821" y="105512"/>
                  </a:lnTo>
                  <a:lnTo>
                    <a:pt x="1036986" y="105512"/>
                  </a:lnTo>
                  <a:lnTo>
                    <a:pt x="1033643" y="105512"/>
                  </a:lnTo>
                  <a:lnTo>
                    <a:pt x="1031972" y="105512"/>
                  </a:lnTo>
                  <a:lnTo>
                    <a:pt x="1031136" y="105512"/>
                  </a:lnTo>
                  <a:lnTo>
                    <a:pt x="1030301" y="105512"/>
                  </a:lnTo>
                  <a:lnTo>
                    <a:pt x="1029465" y="105512"/>
                  </a:lnTo>
                  <a:lnTo>
                    <a:pt x="1027794" y="105512"/>
                  </a:lnTo>
                  <a:lnTo>
                    <a:pt x="1026958" y="105512"/>
                  </a:lnTo>
                  <a:lnTo>
                    <a:pt x="1026123" y="105512"/>
                  </a:lnTo>
                  <a:lnTo>
                    <a:pt x="1025287" y="105512"/>
                  </a:lnTo>
                  <a:lnTo>
                    <a:pt x="1024452" y="105512"/>
                  </a:lnTo>
                  <a:lnTo>
                    <a:pt x="1023616" y="105512"/>
                  </a:lnTo>
                  <a:lnTo>
                    <a:pt x="1022780" y="105512"/>
                  </a:lnTo>
                  <a:lnTo>
                    <a:pt x="1021945" y="105512"/>
                  </a:lnTo>
                  <a:lnTo>
                    <a:pt x="1020274" y="105512"/>
                  </a:lnTo>
                  <a:lnTo>
                    <a:pt x="1019438" y="105512"/>
                  </a:lnTo>
                  <a:lnTo>
                    <a:pt x="1018602" y="105512"/>
                  </a:lnTo>
                  <a:lnTo>
                    <a:pt x="1017767" y="105512"/>
                  </a:lnTo>
                  <a:lnTo>
                    <a:pt x="1016931" y="105512"/>
                  </a:lnTo>
                  <a:lnTo>
                    <a:pt x="1015260" y="105512"/>
                  </a:lnTo>
                  <a:lnTo>
                    <a:pt x="1014424" y="105512"/>
                  </a:lnTo>
                  <a:lnTo>
                    <a:pt x="1012753" y="105512"/>
                  </a:lnTo>
                  <a:lnTo>
                    <a:pt x="1011082" y="105512"/>
                  </a:lnTo>
                  <a:lnTo>
                    <a:pt x="1010246" y="105512"/>
                  </a:lnTo>
                  <a:lnTo>
                    <a:pt x="1009411" y="105512"/>
                  </a:lnTo>
                  <a:lnTo>
                    <a:pt x="1007739" y="105512"/>
                  </a:lnTo>
                  <a:lnTo>
                    <a:pt x="1006904" y="105512"/>
                  </a:lnTo>
                  <a:lnTo>
                    <a:pt x="1006068" y="105512"/>
                  </a:lnTo>
                  <a:lnTo>
                    <a:pt x="1005233" y="105512"/>
                  </a:lnTo>
                  <a:lnTo>
                    <a:pt x="1003561" y="105512"/>
                  </a:lnTo>
                  <a:lnTo>
                    <a:pt x="1002726" y="105512"/>
                  </a:lnTo>
                  <a:lnTo>
                    <a:pt x="1001890" y="105512"/>
                  </a:lnTo>
                  <a:lnTo>
                    <a:pt x="1001055" y="105512"/>
                  </a:lnTo>
                  <a:lnTo>
                    <a:pt x="1000219" y="105512"/>
                  </a:lnTo>
                  <a:lnTo>
                    <a:pt x="999383" y="105512"/>
                  </a:lnTo>
                  <a:lnTo>
                    <a:pt x="998548" y="105512"/>
                  </a:lnTo>
                  <a:lnTo>
                    <a:pt x="997712" y="105512"/>
                  </a:lnTo>
                  <a:lnTo>
                    <a:pt x="996877" y="105512"/>
                  </a:lnTo>
                  <a:lnTo>
                    <a:pt x="996041" y="105512"/>
                  </a:lnTo>
                  <a:lnTo>
                    <a:pt x="995205" y="105512"/>
                  </a:lnTo>
                  <a:lnTo>
                    <a:pt x="994370" y="105512"/>
                  </a:lnTo>
                  <a:lnTo>
                    <a:pt x="993534" y="105512"/>
                  </a:lnTo>
                  <a:lnTo>
                    <a:pt x="992699" y="105512"/>
                  </a:lnTo>
                  <a:lnTo>
                    <a:pt x="991863" y="105512"/>
                  </a:lnTo>
                  <a:lnTo>
                    <a:pt x="990192" y="105512"/>
                  </a:lnTo>
                  <a:lnTo>
                    <a:pt x="989356" y="105512"/>
                  </a:lnTo>
                  <a:lnTo>
                    <a:pt x="986849" y="105512"/>
                  </a:lnTo>
                  <a:lnTo>
                    <a:pt x="985178" y="105512"/>
                  </a:lnTo>
                  <a:lnTo>
                    <a:pt x="983507" y="105512"/>
                  </a:lnTo>
                  <a:lnTo>
                    <a:pt x="982671" y="105512"/>
                  </a:lnTo>
                  <a:lnTo>
                    <a:pt x="981836" y="105512"/>
                  </a:lnTo>
                  <a:lnTo>
                    <a:pt x="981000" y="105512"/>
                  </a:lnTo>
                  <a:lnTo>
                    <a:pt x="980165" y="105512"/>
                  </a:lnTo>
                  <a:lnTo>
                    <a:pt x="979329" y="105512"/>
                  </a:lnTo>
                  <a:lnTo>
                    <a:pt x="978493" y="105512"/>
                  </a:lnTo>
                  <a:lnTo>
                    <a:pt x="977658" y="105512"/>
                  </a:lnTo>
                  <a:lnTo>
                    <a:pt x="975986" y="105512"/>
                  </a:lnTo>
                  <a:lnTo>
                    <a:pt x="975151" y="105512"/>
                  </a:lnTo>
                  <a:lnTo>
                    <a:pt x="972644" y="105512"/>
                  </a:lnTo>
                  <a:lnTo>
                    <a:pt x="971808" y="105512"/>
                  </a:lnTo>
                  <a:lnTo>
                    <a:pt x="970973" y="105512"/>
                  </a:lnTo>
                  <a:lnTo>
                    <a:pt x="970137" y="105512"/>
                  </a:lnTo>
                  <a:lnTo>
                    <a:pt x="968466" y="105512"/>
                  </a:lnTo>
                  <a:lnTo>
                    <a:pt x="967630" y="105512"/>
                  </a:lnTo>
                  <a:lnTo>
                    <a:pt x="966795" y="105512"/>
                  </a:lnTo>
                  <a:lnTo>
                    <a:pt x="965959" y="105512"/>
                  </a:lnTo>
                  <a:lnTo>
                    <a:pt x="965124" y="105512"/>
                  </a:lnTo>
                  <a:lnTo>
                    <a:pt x="963452" y="105512"/>
                  </a:lnTo>
                  <a:lnTo>
                    <a:pt x="961781" y="105512"/>
                  </a:lnTo>
                  <a:lnTo>
                    <a:pt x="960946" y="105512"/>
                  </a:lnTo>
                  <a:lnTo>
                    <a:pt x="960110" y="105512"/>
                  </a:lnTo>
                  <a:lnTo>
                    <a:pt x="959274" y="105512"/>
                  </a:lnTo>
                  <a:lnTo>
                    <a:pt x="958439" y="105512"/>
                  </a:lnTo>
                  <a:lnTo>
                    <a:pt x="957603" y="105512"/>
                  </a:lnTo>
                  <a:lnTo>
                    <a:pt x="956768" y="105512"/>
                  </a:lnTo>
                  <a:lnTo>
                    <a:pt x="955096" y="105512"/>
                  </a:lnTo>
                  <a:lnTo>
                    <a:pt x="951754" y="105512"/>
                  </a:lnTo>
                  <a:lnTo>
                    <a:pt x="950918" y="105512"/>
                  </a:lnTo>
                  <a:lnTo>
                    <a:pt x="950083" y="105512"/>
                  </a:lnTo>
                  <a:lnTo>
                    <a:pt x="949247" y="105512"/>
                  </a:lnTo>
                  <a:lnTo>
                    <a:pt x="948412" y="105512"/>
                  </a:lnTo>
                  <a:lnTo>
                    <a:pt x="946740" y="105512"/>
                  </a:lnTo>
                  <a:lnTo>
                    <a:pt x="945905" y="105512"/>
                  </a:lnTo>
                  <a:lnTo>
                    <a:pt x="943398" y="105512"/>
                  </a:lnTo>
                  <a:lnTo>
                    <a:pt x="942562" y="105512"/>
                  </a:lnTo>
                  <a:lnTo>
                    <a:pt x="941727" y="105512"/>
                  </a:lnTo>
                  <a:lnTo>
                    <a:pt x="940891" y="105512"/>
                  </a:lnTo>
                  <a:lnTo>
                    <a:pt x="939220" y="105512"/>
                  </a:lnTo>
                  <a:lnTo>
                    <a:pt x="938384" y="105512"/>
                  </a:lnTo>
                  <a:lnTo>
                    <a:pt x="937549" y="105512"/>
                  </a:lnTo>
                  <a:lnTo>
                    <a:pt x="936713" y="105512"/>
                  </a:lnTo>
                  <a:lnTo>
                    <a:pt x="935042" y="105512"/>
                  </a:lnTo>
                  <a:lnTo>
                    <a:pt x="933371" y="105512"/>
                  </a:lnTo>
                  <a:lnTo>
                    <a:pt x="932535" y="105512"/>
                  </a:lnTo>
                  <a:lnTo>
                    <a:pt x="931699" y="105512"/>
                  </a:lnTo>
                  <a:lnTo>
                    <a:pt x="930028" y="105512"/>
                  </a:lnTo>
                  <a:lnTo>
                    <a:pt x="929193" y="105512"/>
                  </a:lnTo>
                  <a:lnTo>
                    <a:pt x="928357" y="105512"/>
                  </a:lnTo>
                  <a:lnTo>
                    <a:pt x="927521" y="105512"/>
                  </a:lnTo>
                  <a:lnTo>
                    <a:pt x="925015" y="105512"/>
                  </a:lnTo>
                  <a:lnTo>
                    <a:pt x="924179" y="105512"/>
                  </a:lnTo>
                  <a:lnTo>
                    <a:pt x="923343" y="105512"/>
                  </a:lnTo>
                  <a:lnTo>
                    <a:pt x="921672" y="105512"/>
                  </a:lnTo>
                  <a:lnTo>
                    <a:pt x="920001" y="105512"/>
                  </a:lnTo>
                  <a:lnTo>
                    <a:pt x="918330" y="105512"/>
                  </a:lnTo>
                  <a:lnTo>
                    <a:pt x="917494" y="105512"/>
                  </a:lnTo>
                  <a:lnTo>
                    <a:pt x="915823" y="105512"/>
                  </a:lnTo>
                  <a:lnTo>
                    <a:pt x="914987" y="105512"/>
                  </a:lnTo>
                  <a:lnTo>
                    <a:pt x="914152" y="105512"/>
                  </a:lnTo>
                  <a:lnTo>
                    <a:pt x="913316" y="105512"/>
                  </a:lnTo>
                  <a:lnTo>
                    <a:pt x="912480" y="105512"/>
                  </a:lnTo>
                  <a:lnTo>
                    <a:pt x="910809" y="105512"/>
                  </a:lnTo>
                  <a:lnTo>
                    <a:pt x="909974" y="105512"/>
                  </a:lnTo>
                  <a:lnTo>
                    <a:pt x="909138" y="105512"/>
                  </a:lnTo>
                  <a:lnTo>
                    <a:pt x="908302" y="105512"/>
                  </a:lnTo>
                  <a:lnTo>
                    <a:pt x="907467" y="105512"/>
                  </a:lnTo>
                  <a:lnTo>
                    <a:pt x="906631" y="105512"/>
                  </a:lnTo>
                  <a:lnTo>
                    <a:pt x="905796" y="105512"/>
                  </a:lnTo>
                  <a:lnTo>
                    <a:pt x="904960" y="105512"/>
                  </a:lnTo>
                  <a:lnTo>
                    <a:pt x="904124" y="105512"/>
                  </a:lnTo>
                  <a:lnTo>
                    <a:pt x="903289" y="96161"/>
                  </a:lnTo>
                  <a:lnTo>
                    <a:pt x="902453" y="96161"/>
                  </a:lnTo>
                  <a:lnTo>
                    <a:pt x="901618" y="96161"/>
                  </a:lnTo>
                  <a:lnTo>
                    <a:pt x="899946" y="96161"/>
                  </a:lnTo>
                  <a:lnTo>
                    <a:pt x="899111" y="96161"/>
                  </a:lnTo>
                  <a:lnTo>
                    <a:pt x="898275" y="96161"/>
                  </a:lnTo>
                  <a:lnTo>
                    <a:pt x="896604" y="96161"/>
                  </a:lnTo>
                  <a:lnTo>
                    <a:pt x="895768" y="96161"/>
                  </a:lnTo>
                  <a:lnTo>
                    <a:pt x="894933" y="96161"/>
                  </a:lnTo>
                  <a:lnTo>
                    <a:pt x="894097" y="96161"/>
                  </a:lnTo>
                  <a:lnTo>
                    <a:pt x="893262" y="96161"/>
                  </a:lnTo>
                  <a:lnTo>
                    <a:pt x="892426" y="96161"/>
                  </a:lnTo>
                  <a:lnTo>
                    <a:pt x="891590" y="96161"/>
                  </a:lnTo>
                  <a:lnTo>
                    <a:pt x="890755" y="96161"/>
                  </a:lnTo>
                  <a:lnTo>
                    <a:pt x="889919" y="96161"/>
                  </a:lnTo>
                  <a:lnTo>
                    <a:pt x="889084" y="96161"/>
                  </a:lnTo>
                  <a:lnTo>
                    <a:pt x="888248" y="96161"/>
                  </a:lnTo>
                  <a:lnTo>
                    <a:pt x="887412" y="96161"/>
                  </a:lnTo>
                  <a:lnTo>
                    <a:pt x="886577" y="96161"/>
                  </a:lnTo>
                  <a:lnTo>
                    <a:pt x="885741" y="96161"/>
                  </a:lnTo>
                  <a:lnTo>
                    <a:pt x="884906" y="96161"/>
                  </a:lnTo>
                  <a:lnTo>
                    <a:pt x="884070" y="96161"/>
                  </a:lnTo>
                  <a:lnTo>
                    <a:pt x="883234" y="96161"/>
                  </a:lnTo>
                  <a:lnTo>
                    <a:pt x="882399" y="96161"/>
                  </a:lnTo>
                  <a:lnTo>
                    <a:pt x="881563" y="96161"/>
                  </a:lnTo>
                  <a:lnTo>
                    <a:pt x="879892" y="96161"/>
                  </a:lnTo>
                  <a:lnTo>
                    <a:pt x="879056" y="96161"/>
                  </a:lnTo>
                  <a:lnTo>
                    <a:pt x="878221" y="96161"/>
                  </a:lnTo>
                  <a:lnTo>
                    <a:pt x="877385" y="96161"/>
                  </a:lnTo>
                  <a:lnTo>
                    <a:pt x="874878" y="96161"/>
                  </a:lnTo>
                  <a:lnTo>
                    <a:pt x="874043" y="96161"/>
                  </a:lnTo>
                  <a:lnTo>
                    <a:pt x="873207" y="96161"/>
                  </a:lnTo>
                  <a:lnTo>
                    <a:pt x="872371" y="96161"/>
                  </a:lnTo>
                  <a:lnTo>
                    <a:pt x="871536" y="96161"/>
                  </a:lnTo>
                  <a:lnTo>
                    <a:pt x="870700" y="96161"/>
                  </a:lnTo>
                  <a:lnTo>
                    <a:pt x="869865" y="96161"/>
                  </a:lnTo>
                  <a:lnTo>
                    <a:pt x="868193" y="96161"/>
                  </a:lnTo>
                  <a:lnTo>
                    <a:pt x="867358" y="96161"/>
                  </a:lnTo>
                  <a:lnTo>
                    <a:pt x="866522" y="96161"/>
                  </a:lnTo>
                  <a:lnTo>
                    <a:pt x="865687" y="96161"/>
                  </a:lnTo>
                  <a:lnTo>
                    <a:pt x="862344" y="96161"/>
                  </a:lnTo>
                  <a:lnTo>
                    <a:pt x="861509" y="96161"/>
                  </a:lnTo>
                  <a:lnTo>
                    <a:pt x="859837" y="96161"/>
                  </a:lnTo>
                  <a:lnTo>
                    <a:pt x="859002" y="96161"/>
                  </a:lnTo>
                  <a:lnTo>
                    <a:pt x="857331" y="96161"/>
                  </a:lnTo>
                  <a:lnTo>
                    <a:pt x="856495" y="96161"/>
                  </a:lnTo>
                  <a:lnTo>
                    <a:pt x="855659" y="96161"/>
                  </a:lnTo>
                  <a:lnTo>
                    <a:pt x="854824" y="96161"/>
                  </a:lnTo>
                  <a:lnTo>
                    <a:pt x="853988" y="96161"/>
                  </a:lnTo>
                  <a:lnTo>
                    <a:pt x="852317" y="96161"/>
                  </a:lnTo>
                  <a:lnTo>
                    <a:pt x="851481" y="96161"/>
                  </a:lnTo>
                  <a:lnTo>
                    <a:pt x="850646" y="87043"/>
                  </a:lnTo>
                  <a:lnTo>
                    <a:pt x="849810" y="87043"/>
                  </a:lnTo>
                  <a:lnTo>
                    <a:pt x="848974" y="87043"/>
                  </a:lnTo>
                  <a:lnTo>
                    <a:pt x="848139" y="87043"/>
                  </a:lnTo>
                  <a:lnTo>
                    <a:pt x="847303" y="87043"/>
                  </a:lnTo>
                  <a:lnTo>
                    <a:pt x="845632" y="87043"/>
                  </a:lnTo>
                  <a:lnTo>
                    <a:pt x="844796" y="87043"/>
                  </a:lnTo>
                  <a:lnTo>
                    <a:pt x="843961" y="87043"/>
                  </a:lnTo>
                  <a:lnTo>
                    <a:pt x="843125" y="87043"/>
                  </a:lnTo>
                  <a:lnTo>
                    <a:pt x="842290" y="87043"/>
                  </a:lnTo>
                  <a:lnTo>
                    <a:pt x="841454" y="87043"/>
                  </a:lnTo>
                  <a:lnTo>
                    <a:pt x="840618" y="87043"/>
                  </a:lnTo>
                  <a:lnTo>
                    <a:pt x="838112" y="87043"/>
                  </a:lnTo>
                  <a:lnTo>
                    <a:pt x="837276" y="87043"/>
                  </a:lnTo>
                  <a:lnTo>
                    <a:pt x="836440" y="87043"/>
                  </a:lnTo>
                  <a:lnTo>
                    <a:pt x="834769" y="87043"/>
                  </a:lnTo>
                  <a:lnTo>
                    <a:pt x="833098" y="87043"/>
                  </a:lnTo>
                  <a:lnTo>
                    <a:pt x="832262" y="87043"/>
                  </a:lnTo>
                  <a:lnTo>
                    <a:pt x="831427" y="87043"/>
                  </a:lnTo>
                  <a:lnTo>
                    <a:pt x="830591" y="87043"/>
                  </a:lnTo>
                  <a:lnTo>
                    <a:pt x="828920" y="87043"/>
                  </a:lnTo>
                  <a:lnTo>
                    <a:pt x="828084" y="87043"/>
                  </a:lnTo>
                  <a:lnTo>
                    <a:pt x="827249" y="77818"/>
                  </a:lnTo>
                  <a:lnTo>
                    <a:pt x="826413" y="77818"/>
                  </a:lnTo>
                  <a:lnTo>
                    <a:pt x="825578" y="77818"/>
                  </a:lnTo>
                  <a:lnTo>
                    <a:pt x="824742" y="77818"/>
                  </a:lnTo>
                  <a:lnTo>
                    <a:pt x="823906" y="77818"/>
                  </a:lnTo>
                  <a:lnTo>
                    <a:pt x="823071" y="77818"/>
                  </a:lnTo>
                  <a:lnTo>
                    <a:pt x="822235" y="77818"/>
                  </a:lnTo>
                  <a:lnTo>
                    <a:pt x="820564" y="77818"/>
                  </a:lnTo>
                  <a:lnTo>
                    <a:pt x="819728" y="77818"/>
                  </a:lnTo>
                  <a:lnTo>
                    <a:pt x="818893" y="77818"/>
                  </a:lnTo>
                  <a:lnTo>
                    <a:pt x="818057" y="77818"/>
                  </a:lnTo>
                  <a:lnTo>
                    <a:pt x="817221" y="77818"/>
                  </a:lnTo>
                  <a:lnTo>
                    <a:pt x="816386" y="77818"/>
                  </a:lnTo>
                  <a:lnTo>
                    <a:pt x="815550" y="77818"/>
                  </a:lnTo>
                  <a:lnTo>
                    <a:pt x="813043" y="77818"/>
                  </a:lnTo>
                  <a:lnTo>
                    <a:pt x="812208" y="77818"/>
                  </a:lnTo>
                  <a:lnTo>
                    <a:pt x="811372" y="77818"/>
                  </a:lnTo>
                  <a:lnTo>
                    <a:pt x="810537" y="77818"/>
                  </a:lnTo>
                  <a:lnTo>
                    <a:pt x="809701" y="77818"/>
                  </a:lnTo>
                  <a:lnTo>
                    <a:pt x="808865" y="77818"/>
                  </a:lnTo>
                  <a:lnTo>
                    <a:pt x="807194" y="77818"/>
                  </a:lnTo>
                  <a:lnTo>
                    <a:pt x="806359" y="77818"/>
                  </a:lnTo>
                  <a:lnTo>
                    <a:pt x="805523" y="77818"/>
                  </a:lnTo>
                  <a:lnTo>
                    <a:pt x="804687" y="77818"/>
                  </a:lnTo>
                  <a:lnTo>
                    <a:pt x="803852" y="77818"/>
                  </a:lnTo>
                  <a:lnTo>
                    <a:pt x="803016" y="77818"/>
                  </a:lnTo>
                  <a:lnTo>
                    <a:pt x="802181" y="77818"/>
                  </a:lnTo>
                  <a:lnTo>
                    <a:pt x="801345" y="77818"/>
                  </a:lnTo>
                  <a:lnTo>
                    <a:pt x="800509" y="77818"/>
                  </a:lnTo>
                  <a:lnTo>
                    <a:pt x="799674" y="77818"/>
                  </a:lnTo>
                  <a:lnTo>
                    <a:pt x="798003" y="77818"/>
                  </a:lnTo>
                  <a:lnTo>
                    <a:pt x="797167" y="77818"/>
                  </a:lnTo>
                  <a:lnTo>
                    <a:pt x="796331" y="77818"/>
                  </a:lnTo>
                  <a:lnTo>
                    <a:pt x="795496" y="77818"/>
                  </a:lnTo>
                  <a:lnTo>
                    <a:pt x="794660" y="77818"/>
                  </a:lnTo>
                  <a:lnTo>
                    <a:pt x="793825" y="77818"/>
                  </a:lnTo>
                  <a:lnTo>
                    <a:pt x="792989" y="77818"/>
                  </a:lnTo>
                  <a:lnTo>
                    <a:pt x="792153" y="77818"/>
                  </a:lnTo>
                  <a:lnTo>
                    <a:pt x="791318" y="77818"/>
                  </a:lnTo>
                  <a:lnTo>
                    <a:pt x="790482" y="77818"/>
                  </a:lnTo>
                  <a:lnTo>
                    <a:pt x="789647" y="77818"/>
                  </a:lnTo>
                  <a:lnTo>
                    <a:pt x="788811" y="77818"/>
                  </a:lnTo>
                  <a:lnTo>
                    <a:pt x="787975" y="77818"/>
                  </a:lnTo>
                  <a:lnTo>
                    <a:pt x="787140" y="77818"/>
                  </a:lnTo>
                  <a:lnTo>
                    <a:pt x="786304" y="77818"/>
                  </a:lnTo>
                  <a:lnTo>
                    <a:pt x="785468" y="77818"/>
                  </a:lnTo>
                  <a:lnTo>
                    <a:pt x="784633" y="77818"/>
                  </a:lnTo>
                  <a:lnTo>
                    <a:pt x="783797" y="77818"/>
                  </a:lnTo>
                  <a:lnTo>
                    <a:pt x="781290" y="77818"/>
                  </a:lnTo>
                  <a:lnTo>
                    <a:pt x="780455" y="77818"/>
                  </a:lnTo>
                  <a:lnTo>
                    <a:pt x="778784" y="77818"/>
                  </a:lnTo>
                  <a:lnTo>
                    <a:pt x="777948" y="77818"/>
                  </a:lnTo>
                  <a:lnTo>
                    <a:pt x="777112" y="77818"/>
                  </a:lnTo>
                  <a:lnTo>
                    <a:pt x="776277" y="77818"/>
                  </a:lnTo>
                  <a:lnTo>
                    <a:pt x="775441" y="77818"/>
                  </a:lnTo>
                  <a:lnTo>
                    <a:pt x="774606" y="77818"/>
                  </a:lnTo>
                  <a:lnTo>
                    <a:pt x="773770" y="77818"/>
                  </a:lnTo>
                  <a:lnTo>
                    <a:pt x="772934" y="77818"/>
                  </a:lnTo>
                  <a:lnTo>
                    <a:pt x="772099" y="77818"/>
                  </a:lnTo>
                  <a:lnTo>
                    <a:pt x="771263" y="77818"/>
                  </a:lnTo>
                  <a:lnTo>
                    <a:pt x="770428" y="77818"/>
                  </a:lnTo>
                  <a:lnTo>
                    <a:pt x="768756" y="77818"/>
                  </a:lnTo>
                  <a:lnTo>
                    <a:pt x="767921" y="77818"/>
                  </a:lnTo>
                  <a:lnTo>
                    <a:pt x="767085" y="77818"/>
                  </a:lnTo>
                  <a:lnTo>
                    <a:pt x="766250" y="77818"/>
                  </a:lnTo>
                  <a:lnTo>
                    <a:pt x="765414" y="77818"/>
                  </a:lnTo>
                  <a:lnTo>
                    <a:pt x="764578" y="77818"/>
                  </a:lnTo>
                  <a:lnTo>
                    <a:pt x="763743" y="77818"/>
                  </a:lnTo>
                  <a:lnTo>
                    <a:pt x="762907" y="77818"/>
                  </a:lnTo>
                  <a:lnTo>
                    <a:pt x="762072" y="77818"/>
                  </a:lnTo>
                  <a:lnTo>
                    <a:pt x="761236" y="77818"/>
                  </a:lnTo>
                  <a:lnTo>
                    <a:pt x="760400" y="77818"/>
                  </a:lnTo>
                  <a:lnTo>
                    <a:pt x="759565" y="77818"/>
                  </a:lnTo>
                  <a:lnTo>
                    <a:pt x="757894" y="77818"/>
                  </a:lnTo>
                  <a:lnTo>
                    <a:pt x="756222" y="77818"/>
                  </a:lnTo>
                  <a:lnTo>
                    <a:pt x="755387" y="77818"/>
                  </a:lnTo>
                  <a:lnTo>
                    <a:pt x="754551" y="77818"/>
                  </a:lnTo>
                  <a:lnTo>
                    <a:pt x="752880" y="77818"/>
                  </a:lnTo>
                  <a:lnTo>
                    <a:pt x="752044" y="77818"/>
                  </a:lnTo>
                  <a:lnTo>
                    <a:pt x="751209" y="77818"/>
                  </a:lnTo>
                  <a:lnTo>
                    <a:pt x="750373" y="77818"/>
                  </a:lnTo>
                  <a:lnTo>
                    <a:pt x="749537" y="77818"/>
                  </a:lnTo>
                  <a:lnTo>
                    <a:pt x="748702" y="77818"/>
                  </a:lnTo>
                  <a:lnTo>
                    <a:pt x="745359" y="69021"/>
                  </a:lnTo>
                  <a:lnTo>
                    <a:pt x="744524" y="69021"/>
                  </a:lnTo>
                  <a:lnTo>
                    <a:pt x="743688" y="69021"/>
                  </a:lnTo>
                  <a:lnTo>
                    <a:pt x="742853" y="69021"/>
                  </a:lnTo>
                  <a:lnTo>
                    <a:pt x="741181" y="69021"/>
                  </a:lnTo>
                  <a:lnTo>
                    <a:pt x="739510" y="69021"/>
                  </a:lnTo>
                  <a:lnTo>
                    <a:pt x="738675" y="69021"/>
                  </a:lnTo>
                  <a:lnTo>
                    <a:pt x="737003" y="69021"/>
                  </a:lnTo>
                  <a:lnTo>
                    <a:pt x="736168" y="69021"/>
                  </a:lnTo>
                  <a:lnTo>
                    <a:pt x="735332" y="69021"/>
                  </a:lnTo>
                  <a:lnTo>
                    <a:pt x="732825" y="69021"/>
                  </a:lnTo>
                  <a:lnTo>
                    <a:pt x="731990" y="69021"/>
                  </a:lnTo>
                  <a:lnTo>
                    <a:pt x="731154" y="69021"/>
                  </a:lnTo>
                  <a:lnTo>
                    <a:pt x="730319" y="69021"/>
                  </a:lnTo>
                  <a:lnTo>
                    <a:pt x="728647" y="69021"/>
                  </a:lnTo>
                  <a:lnTo>
                    <a:pt x="727812" y="69021"/>
                  </a:lnTo>
                  <a:lnTo>
                    <a:pt x="726976" y="69021"/>
                  </a:lnTo>
                  <a:lnTo>
                    <a:pt x="726141" y="69021"/>
                  </a:lnTo>
                  <a:lnTo>
                    <a:pt x="725305" y="69021"/>
                  </a:lnTo>
                  <a:lnTo>
                    <a:pt x="724469" y="69021"/>
                  </a:lnTo>
                  <a:lnTo>
                    <a:pt x="721127" y="69021"/>
                  </a:lnTo>
                  <a:lnTo>
                    <a:pt x="720291" y="69021"/>
                  </a:lnTo>
                  <a:lnTo>
                    <a:pt x="719456" y="69021"/>
                  </a:lnTo>
                  <a:lnTo>
                    <a:pt x="717784" y="69021"/>
                  </a:lnTo>
                  <a:lnTo>
                    <a:pt x="716949" y="69021"/>
                  </a:lnTo>
                  <a:lnTo>
                    <a:pt x="716113" y="69021"/>
                  </a:lnTo>
                  <a:lnTo>
                    <a:pt x="714442" y="69021"/>
                  </a:lnTo>
                  <a:lnTo>
                    <a:pt x="713606" y="69021"/>
                  </a:lnTo>
                  <a:lnTo>
                    <a:pt x="712771" y="69021"/>
                  </a:lnTo>
                  <a:lnTo>
                    <a:pt x="711100" y="69021"/>
                  </a:lnTo>
                  <a:lnTo>
                    <a:pt x="710264" y="69021"/>
                  </a:lnTo>
                  <a:lnTo>
                    <a:pt x="709428" y="69021"/>
                  </a:lnTo>
                  <a:lnTo>
                    <a:pt x="708593" y="69021"/>
                  </a:lnTo>
                  <a:lnTo>
                    <a:pt x="707757" y="69021"/>
                  </a:lnTo>
                  <a:lnTo>
                    <a:pt x="706922" y="69021"/>
                  </a:lnTo>
                  <a:lnTo>
                    <a:pt x="704415" y="69021"/>
                  </a:lnTo>
                  <a:lnTo>
                    <a:pt x="703579" y="69021"/>
                  </a:lnTo>
                  <a:lnTo>
                    <a:pt x="701908" y="69021"/>
                  </a:lnTo>
                  <a:lnTo>
                    <a:pt x="701072" y="69021"/>
                  </a:lnTo>
                  <a:lnTo>
                    <a:pt x="700237" y="69021"/>
                  </a:lnTo>
                  <a:lnTo>
                    <a:pt x="697730" y="69021"/>
                  </a:lnTo>
                  <a:lnTo>
                    <a:pt x="696894" y="69021"/>
                  </a:lnTo>
                  <a:lnTo>
                    <a:pt x="696059" y="69021"/>
                  </a:lnTo>
                  <a:lnTo>
                    <a:pt x="695223" y="69021"/>
                  </a:lnTo>
                  <a:lnTo>
                    <a:pt x="694388" y="69021"/>
                  </a:lnTo>
                  <a:lnTo>
                    <a:pt x="693552" y="69021"/>
                  </a:lnTo>
                  <a:lnTo>
                    <a:pt x="692716" y="69021"/>
                  </a:lnTo>
                  <a:lnTo>
                    <a:pt x="691881" y="69021"/>
                  </a:lnTo>
                  <a:lnTo>
                    <a:pt x="689374" y="69021"/>
                  </a:lnTo>
                  <a:lnTo>
                    <a:pt x="687703" y="69021"/>
                  </a:lnTo>
                  <a:lnTo>
                    <a:pt x="686867" y="69021"/>
                  </a:lnTo>
                  <a:lnTo>
                    <a:pt x="685196" y="69021"/>
                  </a:lnTo>
                  <a:lnTo>
                    <a:pt x="684360" y="69021"/>
                  </a:lnTo>
                  <a:lnTo>
                    <a:pt x="683525" y="69021"/>
                  </a:lnTo>
                  <a:lnTo>
                    <a:pt x="681853" y="69021"/>
                  </a:lnTo>
                  <a:lnTo>
                    <a:pt x="681018" y="69021"/>
                  </a:lnTo>
                  <a:lnTo>
                    <a:pt x="680182" y="69021"/>
                  </a:lnTo>
                  <a:lnTo>
                    <a:pt x="679347" y="69021"/>
                  </a:lnTo>
                  <a:lnTo>
                    <a:pt x="677675" y="69021"/>
                  </a:lnTo>
                  <a:lnTo>
                    <a:pt x="676840" y="69021"/>
                  </a:lnTo>
                  <a:lnTo>
                    <a:pt x="676004" y="69021"/>
                  </a:lnTo>
                  <a:lnTo>
                    <a:pt x="674333" y="69021"/>
                  </a:lnTo>
                  <a:lnTo>
                    <a:pt x="673497" y="69021"/>
                  </a:lnTo>
                  <a:lnTo>
                    <a:pt x="672662" y="69021"/>
                  </a:lnTo>
                  <a:lnTo>
                    <a:pt x="671826" y="69021"/>
                  </a:lnTo>
                  <a:lnTo>
                    <a:pt x="670155" y="69021"/>
                  </a:lnTo>
                  <a:lnTo>
                    <a:pt x="668484" y="69021"/>
                  </a:lnTo>
                  <a:lnTo>
                    <a:pt x="667648" y="69021"/>
                  </a:lnTo>
                  <a:lnTo>
                    <a:pt x="666813" y="69021"/>
                  </a:lnTo>
                  <a:lnTo>
                    <a:pt x="665977" y="69021"/>
                  </a:lnTo>
                  <a:lnTo>
                    <a:pt x="665141" y="69021"/>
                  </a:lnTo>
                  <a:lnTo>
                    <a:pt x="664306" y="69021"/>
                  </a:lnTo>
                  <a:lnTo>
                    <a:pt x="663470" y="69021"/>
                  </a:lnTo>
                  <a:lnTo>
                    <a:pt x="662634" y="69021"/>
                  </a:lnTo>
                  <a:lnTo>
                    <a:pt x="661799" y="69021"/>
                  </a:lnTo>
                  <a:lnTo>
                    <a:pt x="660963" y="69021"/>
                  </a:lnTo>
                  <a:lnTo>
                    <a:pt x="659292" y="69021"/>
                  </a:lnTo>
                  <a:lnTo>
                    <a:pt x="658456" y="69021"/>
                  </a:lnTo>
                  <a:lnTo>
                    <a:pt x="657621" y="69021"/>
                  </a:lnTo>
                  <a:lnTo>
                    <a:pt x="656785" y="69021"/>
                  </a:lnTo>
                  <a:lnTo>
                    <a:pt x="655950" y="69021"/>
                  </a:lnTo>
                  <a:lnTo>
                    <a:pt x="655114" y="69021"/>
                  </a:lnTo>
                  <a:lnTo>
                    <a:pt x="654278" y="69021"/>
                  </a:lnTo>
                  <a:lnTo>
                    <a:pt x="653443" y="69021"/>
                  </a:lnTo>
                  <a:lnTo>
                    <a:pt x="651772" y="69021"/>
                  </a:lnTo>
                  <a:lnTo>
                    <a:pt x="650936" y="69021"/>
                  </a:lnTo>
                  <a:lnTo>
                    <a:pt x="650100" y="69021"/>
                  </a:lnTo>
                  <a:lnTo>
                    <a:pt x="649265" y="69021"/>
                  </a:lnTo>
                  <a:lnTo>
                    <a:pt x="648429" y="69021"/>
                  </a:lnTo>
                  <a:lnTo>
                    <a:pt x="647594" y="69021"/>
                  </a:lnTo>
                  <a:lnTo>
                    <a:pt x="646758" y="69021"/>
                  </a:lnTo>
                  <a:lnTo>
                    <a:pt x="645922" y="69021"/>
                  </a:lnTo>
                  <a:lnTo>
                    <a:pt x="645087" y="69021"/>
                  </a:lnTo>
                  <a:lnTo>
                    <a:pt x="644251" y="69021"/>
                  </a:lnTo>
                  <a:lnTo>
                    <a:pt x="642580" y="69021"/>
                  </a:lnTo>
                  <a:lnTo>
                    <a:pt x="640073" y="69021"/>
                  </a:lnTo>
                  <a:lnTo>
                    <a:pt x="639238" y="69021"/>
                  </a:lnTo>
                  <a:lnTo>
                    <a:pt x="638402" y="69021"/>
                  </a:lnTo>
                  <a:lnTo>
                    <a:pt x="637566" y="69021"/>
                  </a:lnTo>
                  <a:lnTo>
                    <a:pt x="636731" y="69021"/>
                  </a:lnTo>
                  <a:lnTo>
                    <a:pt x="635060" y="69021"/>
                  </a:lnTo>
                  <a:lnTo>
                    <a:pt x="633388" y="69021"/>
                  </a:lnTo>
                  <a:lnTo>
                    <a:pt x="632553" y="69021"/>
                  </a:lnTo>
                  <a:lnTo>
                    <a:pt x="631717" y="69021"/>
                  </a:lnTo>
                  <a:lnTo>
                    <a:pt x="630881" y="69021"/>
                  </a:lnTo>
                  <a:lnTo>
                    <a:pt x="630046" y="69021"/>
                  </a:lnTo>
                  <a:lnTo>
                    <a:pt x="629210" y="69021"/>
                  </a:lnTo>
                  <a:lnTo>
                    <a:pt x="628375" y="69021"/>
                  </a:lnTo>
                  <a:lnTo>
                    <a:pt x="627539" y="69021"/>
                  </a:lnTo>
                  <a:lnTo>
                    <a:pt x="626703" y="69021"/>
                  </a:lnTo>
                  <a:lnTo>
                    <a:pt x="625868" y="69021"/>
                  </a:lnTo>
                  <a:lnTo>
                    <a:pt x="625032" y="69021"/>
                  </a:lnTo>
                  <a:lnTo>
                    <a:pt x="624197" y="69021"/>
                  </a:lnTo>
                  <a:lnTo>
                    <a:pt x="623361" y="69021"/>
                  </a:lnTo>
                  <a:lnTo>
                    <a:pt x="622525" y="69021"/>
                  </a:lnTo>
                  <a:lnTo>
                    <a:pt x="621690" y="69021"/>
                  </a:lnTo>
                  <a:lnTo>
                    <a:pt x="620854" y="69021"/>
                  </a:lnTo>
                  <a:lnTo>
                    <a:pt x="620019" y="69021"/>
                  </a:lnTo>
                  <a:lnTo>
                    <a:pt x="618347" y="69021"/>
                  </a:lnTo>
                  <a:lnTo>
                    <a:pt x="617512" y="69021"/>
                  </a:lnTo>
                  <a:lnTo>
                    <a:pt x="616676" y="69021"/>
                  </a:lnTo>
                  <a:lnTo>
                    <a:pt x="615841" y="69021"/>
                  </a:lnTo>
                  <a:lnTo>
                    <a:pt x="615005" y="69021"/>
                  </a:lnTo>
                  <a:lnTo>
                    <a:pt x="614169" y="69021"/>
                  </a:lnTo>
                  <a:lnTo>
                    <a:pt x="613334" y="69021"/>
                  </a:lnTo>
                  <a:lnTo>
                    <a:pt x="612498" y="69021"/>
                  </a:lnTo>
                  <a:lnTo>
                    <a:pt x="611663" y="69021"/>
                  </a:lnTo>
                  <a:lnTo>
                    <a:pt x="610827" y="69021"/>
                  </a:lnTo>
                  <a:lnTo>
                    <a:pt x="609991" y="69021"/>
                  </a:lnTo>
                  <a:lnTo>
                    <a:pt x="609156" y="69021"/>
                  </a:lnTo>
                  <a:lnTo>
                    <a:pt x="608320" y="69021"/>
                  </a:lnTo>
                  <a:lnTo>
                    <a:pt x="607485" y="69021"/>
                  </a:lnTo>
                  <a:lnTo>
                    <a:pt x="606649" y="69021"/>
                  </a:lnTo>
                  <a:lnTo>
                    <a:pt x="605813" y="69021"/>
                  </a:lnTo>
                  <a:lnTo>
                    <a:pt x="604978" y="69021"/>
                  </a:lnTo>
                  <a:lnTo>
                    <a:pt x="604142" y="69021"/>
                  </a:lnTo>
                  <a:lnTo>
                    <a:pt x="603307" y="69021"/>
                  </a:lnTo>
                  <a:lnTo>
                    <a:pt x="602471" y="61177"/>
                  </a:lnTo>
                  <a:lnTo>
                    <a:pt x="601635" y="61177"/>
                  </a:lnTo>
                  <a:lnTo>
                    <a:pt x="600800" y="61177"/>
                  </a:lnTo>
                  <a:lnTo>
                    <a:pt x="599964" y="61177"/>
                  </a:lnTo>
                  <a:lnTo>
                    <a:pt x="599128" y="61177"/>
                  </a:lnTo>
                  <a:lnTo>
                    <a:pt x="598293" y="61177"/>
                  </a:lnTo>
                  <a:lnTo>
                    <a:pt x="597457" y="61177"/>
                  </a:lnTo>
                  <a:lnTo>
                    <a:pt x="596622" y="61177"/>
                  </a:lnTo>
                  <a:lnTo>
                    <a:pt x="595786" y="61177"/>
                  </a:lnTo>
                  <a:lnTo>
                    <a:pt x="594950" y="61177"/>
                  </a:lnTo>
                  <a:lnTo>
                    <a:pt x="594115" y="61177"/>
                  </a:lnTo>
                  <a:lnTo>
                    <a:pt x="593279" y="61177"/>
                  </a:lnTo>
                  <a:lnTo>
                    <a:pt x="591608" y="61177"/>
                  </a:lnTo>
                  <a:lnTo>
                    <a:pt x="590772" y="61177"/>
                  </a:lnTo>
                  <a:lnTo>
                    <a:pt x="589937" y="61177"/>
                  </a:lnTo>
                  <a:lnTo>
                    <a:pt x="589101" y="61177"/>
                  </a:lnTo>
                  <a:lnTo>
                    <a:pt x="588266" y="61177"/>
                  </a:lnTo>
                  <a:lnTo>
                    <a:pt x="587430" y="61177"/>
                  </a:lnTo>
                  <a:lnTo>
                    <a:pt x="586594" y="61177"/>
                  </a:lnTo>
                  <a:lnTo>
                    <a:pt x="585759" y="61177"/>
                  </a:lnTo>
                  <a:lnTo>
                    <a:pt x="584923" y="61177"/>
                  </a:lnTo>
                  <a:lnTo>
                    <a:pt x="584088" y="61177"/>
                  </a:lnTo>
                  <a:lnTo>
                    <a:pt x="582416" y="61177"/>
                  </a:lnTo>
                  <a:lnTo>
                    <a:pt x="581581" y="61177"/>
                  </a:lnTo>
                  <a:lnTo>
                    <a:pt x="580745" y="61177"/>
                  </a:lnTo>
                  <a:lnTo>
                    <a:pt x="579910" y="61177"/>
                  </a:lnTo>
                  <a:lnTo>
                    <a:pt x="579074" y="61177"/>
                  </a:lnTo>
                  <a:lnTo>
                    <a:pt x="578238" y="61177"/>
                  </a:lnTo>
                  <a:lnTo>
                    <a:pt x="577403" y="61177"/>
                  </a:lnTo>
                  <a:lnTo>
                    <a:pt x="576567" y="61177"/>
                  </a:lnTo>
                  <a:lnTo>
                    <a:pt x="575732" y="61177"/>
                  </a:lnTo>
                  <a:lnTo>
                    <a:pt x="574060" y="61177"/>
                  </a:lnTo>
                  <a:lnTo>
                    <a:pt x="573225" y="61177"/>
                  </a:lnTo>
                  <a:lnTo>
                    <a:pt x="572389" y="61177"/>
                  </a:lnTo>
                  <a:lnTo>
                    <a:pt x="571554" y="61177"/>
                  </a:lnTo>
                  <a:lnTo>
                    <a:pt x="570718" y="61177"/>
                  </a:lnTo>
                  <a:lnTo>
                    <a:pt x="569882" y="61177"/>
                  </a:lnTo>
                  <a:lnTo>
                    <a:pt x="569047" y="61177"/>
                  </a:lnTo>
                  <a:lnTo>
                    <a:pt x="567375" y="61177"/>
                  </a:lnTo>
                  <a:lnTo>
                    <a:pt x="565704" y="61177"/>
                  </a:lnTo>
                  <a:lnTo>
                    <a:pt x="564869" y="61177"/>
                  </a:lnTo>
                  <a:lnTo>
                    <a:pt x="564033" y="61177"/>
                  </a:lnTo>
                  <a:lnTo>
                    <a:pt x="563197" y="61177"/>
                  </a:lnTo>
                  <a:lnTo>
                    <a:pt x="562362" y="61177"/>
                  </a:lnTo>
                  <a:lnTo>
                    <a:pt x="560691" y="61177"/>
                  </a:lnTo>
                  <a:lnTo>
                    <a:pt x="558184" y="61177"/>
                  </a:lnTo>
                  <a:lnTo>
                    <a:pt x="557348" y="61177"/>
                  </a:lnTo>
                  <a:lnTo>
                    <a:pt x="556513" y="61177"/>
                  </a:lnTo>
                  <a:lnTo>
                    <a:pt x="555677" y="61177"/>
                  </a:lnTo>
                  <a:lnTo>
                    <a:pt x="554841" y="61177"/>
                  </a:lnTo>
                  <a:lnTo>
                    <a:pt x="554006" y="61177"/>
                  </a:lnTo>
                  <a:lnTo>
                    <a:pt x="553170" y="61177"/>
                  </a:lnTo>
                  <a:lnTo>
                    <a:pt x="552335" y="61177"/>
                  </a:lnTo>
                  <a:lnTo>
                    <a:pt x="551499" y="61177"/>
                  </a:lnTo>
                  <a:lnTo>
                    <a:pt x="550663" y="61177"/>
                  </a:lnTo>
                  <a:lnTo>
                    <a:pt x="549828" y="61177"/>
                  </a:lnTo>
                  <a:lnTo>
                    <a:pt x="548992" y="61177"/>
                  </a:lnTo>
                  <a:lnTo>
                    <a:pt x="548157" y="61177"/>
                  </a:lnTo>
                  <a:lnTo>
                    <a:pt x="547321" y="61177"/>
                  </a:lnTo>
                  <a:lnTo>
                    <a:pt x="546485" y="61177"/>
                  </a:lnTo>
                  <a:lnTo>
                    <a:pt x="545650" y="61177"/>
                  </a:lnTo>
                  <a:lnTo>
                    <a:pt x="544814" y="61177"/>
                  </a:lnTo>
                  <a:lnTo>
                    <a:pt x="543979" y="61177"/>
                  </a:lnTo>
                  <a:lnTo>
                    <a:pt x="543143" y="61177"/>
                  </a:lnTo>
                  <a:lnTo>
                    <a:pt x="542307" y="61177"/>
                  </a:lnTo>
                  <a:lnTo>
                    <a:pt x="541472" y="61177"/>
                  </a:lnTo>
                  <a:lnTo>
                    <a:pt x="540636" y="61177"/>
                  </a:lnTo>
                  <a:lnTo>
                    <a:pt x="539801" y="61177"/>
                  </a:lnTo>
                  <a:lnTo>
                    <a:pt x="538965" y="61177"/>
                  </a:lnTo>
                  <a:lnTo>
                    <a:pt x="538129" y="61177"/>
                  </a:lnTo>
                  <a:lnTo>
                    <a:pt x="537294" y="61177"/>
                  </a:lnTo>
                  <a:lnTo>
                    <a:pt x="535622" y="61177"/>
                  </a:lnTo>
                  <a:lnTo>
                    <a:pt x="533951" y="61177"/>
                  </a:lnTo>
                  <a:lnTo>
                    <a:pt x="533116" y="61177"/>
                  </a:lnTo>
                  <a:lnTo>
                    <a:pt x="532280" y="61177"/>
                  </a:lnTo>
                  <a:lnTo>
                    <a:pt x="531444" y="61177"/>
                  </a:lnTo>
                  <a:lnTo>
                    <a:pt x="530609" y="61177"/>
                  </a:lnTo>
                  <a:lnTo>
                    <a:pt x="529773" y="61177"/>
                  </a:lnTo>
                  <a:lnTo>
                    <a:pt x="528938" y="61177"/>
                  </a:lnTo>
                  <a:lnTo>
                    <a:pt x="528102" y="61177"/>
                  </a:lnTo>
                  <a:lnTo>
                    <a:pt x="527266" y="61177"/>
                  </a:lnTo>
                  <a:lnTo>
                    <a:pt x="526431" y="61177"/>
                  </a:lnTo>
                  <a:lnTo>
                    <a:pt x="525595" y="61177"/>
                  </a:lnTo>
                  <a:lnTo>
                    <a:pt x="524760" y="61177"/>
                  </a:lnTo>
                  <a:lnTo>
                    <a:pt x="523924" y="61177"/>
                  </a:lnTo>
                  <a:lnTo>
                    <a:pt x="523088" y="61177"/>
                  </a:lnTo>
                  <a:lnTo>
                    <a:pt x="522253" y="61177"/>
                  </a:lnTo>
                  <a:lnTo>
                    <a:pt x="521417" y="61177"/>
                  </a:lnTo>
                  <a:lnTo>
                    <a:pt x="520582" y="61177"/>
                  </a:lnTo>
                  <a:lnTo>
                    <a:pt x="519746" y="61177"/>
                  </a:lnTo>
                  <a:lnTo>
                    <a:pt x="518910" y="61177"/>
                  </a:lnTo>
                  <a:lnTo>
                    <a:pt x="518075" y="61177"/>
                  </a:lnTo>
                  <a:lnTo>
                    <a:pt x="517239" y="61177"/>
                  </a:lnTo>
                  <a:lnTo>
                    <a:pt x="515568" y="61177"/>
                  </a:lnTo>
                  <a:lnTo>
                    <a:pt x="514732" y="61177"/>
                  </a:lnTo>
                  <a:lnTo>
                    <a:pt x="513897" y="61177"/>
                  </a:lnTo>
                  <a:lnTo>
                    <a:pt x="513061" y="61177"/>
                  </a:lnTo>
                  <a:lnTo>
                    <a:pt x="511390" y="61177"/>
                  </a:lnTo>
                  <a:lnTo>
                    <a:pt x="510554" y="61177"/>
                  </a:lnTo>
                  <a:lnTo>
                    <a:pt x="509719" y="61177"/>
                  </a:lnTo>
                  <a:lnTo>
                    <a:pt x="508883" y="61177"/>
                  </a:lnTo>
                  <a:lnTo>
                    <a:pt x="508048" y="61177"/>
                  </a:lnTo>
                  <a:lnTo>
                    <a:pt x="505541" y="61177"/>
                  </a:lnTo>
                  <a:lnTo>
                    <a:pt x="503869" y="61177"/>
                  </a:lnTo>
                  <a:lnTo>
                    <a:pt x="503034" y="61177"/>
                  </a:lnTo>
                  <a:lnTo>
                    <a:pt x="502198" y="61177"/>
                  </a:lnTo>
                  <a:lnTo>
                    <a:pt x="498856" y="61177"/>
                  </a:lnTo>
                  <a:lnTo>
                    <a:pt x="498020" y="61177"/>
                  </a:lnTo>
                  <a:lnTo>
                    <a:pt x="497185" y="61177"/>
                  </a:lnTo>
                  <a:lnTo>
                    <a:pt x="496349" y="61177"/>
                  </a:lnTo>
                  <a:lnTo>
                    <a:pt x="495513" y="61177"/>
                  </a:lnTo>
                  <a:lnTo>
                    <a:pt x="493842" y="61177"/>
                  </a:lnTo>
                  <a:lnTo>
                    <a:pt x="493007" y="61177"/>
                  </a:lnTo>
                  <a:lnTo>
                    <a:pt x="492171" y="61177"/>
                  </a:lnTo>
                  <a:lnTo>
                    <a:pt x="491335" y="61177"/>
                  </a:lnTo>
                  <a:lnTo>
                    <a:pt x="489664" y="61177"/>
                  </a:lnTo>
                  <a:lnTo>
                    <a:pt x="488829" y="61177"/>
                  </a:lnTo>
                  <a:lnTo>
                    <a:pt x="487993" y="61177"/>
                  </a:lnTo>
                  <a:lnTo>
                    <a:pt x="485486" y="61177"/>
                  </a:lnTo>
                  <a:lnTo>
                    <a:pt x="484651" y="61177"/>
                  </a:lnTo>
                  <a:lnTo>
                    <a:pt x="483815" y="61177"/>
                  </a:lnTo>
                  <a:lnTo>
                    <a:pt x="482979" y="61177"/>
                  </a:lnTo>
                  <a:lnTo>
                    <a:pt x="482144" y="61177"/>
                  </a:lnTo>
                  <a:lnTo>
                    <a:pt x="481308" y="61177"/>
                  </a:lnTo>
                  <a:lnTo>
                    <a:pt x="480473" y="61177"/>
                  </a:lnTo>
                  <a:lnTo>
                    <a:pt x="479637" y="61177"/>
                  </a:lnTo>
                  <a:lnTo>
                    <a:pt x="478801" y="61177"/>
                  </a:lnTo>
                  <a:lnTo>
                    <a:pt x="477966" y="54028"/>
                  </a:lnTo>
                  <a:lnTo>
                    <a:pt x="477130" y="54028"/>
                  </a:lnTo>
                  <a:lnTo>
                    <a:pt x="476295" y="54028"/>
                  </a:lnTo>
                  <a:lnTo>
                    <a:pt x="475459" y="54028"/>
                  </a:lnTo>
                  <a:lnTo>
                    <a:pt x="474623" y="54028"/>
                  </a:lnTo>
                  <a:lnTo>
                    <a:pt x="473788" y="54028"/>
                  </a:lnTo>
                  <a:lnTo>
                    <a:pt x="472952" y="54028"/>
                  </a:lnTo>
                  <a:lnTo>
                    <a:pt x="472116" y="54028"/>
                  </a:lnTo>
                  <a:lnTo>
                    <a:pt x="471281" y="54028"/>
                  </a:lnTo>
                  <a:lnTo>
                    <a:pt x="470445" y="54028"/>
                  </a:lnTo>
                  <a:lnTo>
                    <a:pt x="469610" y="54028"/>
                  </a:lnTo>
                  <a:lnTo>
                    <a:pt x="468774" y="54028"/>
                  </a:lnTo>
                  <a:lnTo>
                    <a:pt x="467938" y="54028"/>
                  </a:lnTo>
                  <a:lnTo>
                    <a:pt x="467103" y="54028"/>
                  </a:lnTo>
                  <a:lnTo>
                    <a:pt x="466267" y="54028"/>
                  </a:lnTo>
                  <a:lnTo>
                    <a:pt x="465432" y="54028"/>
                  </a:lnTo>
                  <a:lnTo>
                    <a:pt x="464596" y="54028"/>
                  </a:lnTo>
                  <a:lnTo>
                    <a:pt x="463760" y="54028"/>
                  </a:lnTo>
                  <a:lnTo>
                    <a:pt x="462089" y="54028"/>
                  </a:lnTo>
                  <a:lnTo>
                    <a:pt x="461254" y="54028"/>
                  </a:lnTo>
                  <a:lnTo>
                    <a:pt x="459582" y="54028"/>
                  </a:lnTo>
                  <a:lnTo>
                    <a:pt x="458747" y="54028"/>
                  </a:lnTo>
                  <a:lnTo>
                    <a:pt x="457911" y="54028"/>
                  </a:lnTo>
                  <a:lnTo>
                    <a:pt x="457076" y="54028"/>
                  </a:lnTo>
                  <a:lnTo>
                    <a:pt x="456240" y="54028"/>
                  </a:lnTo>
                  <a:lnTo>
                    <a:pt x="455404" y="54028"/>
                  </a:lnTo>
                  <a:lnTo>
                    <a:pt x="454569" y="54028"/>
                  </a:lnTo>
                  <a:lnTo>
                    <a:pt x="453733" y="54028"/>
                  </a:lnTo>
                  <a:lnTo>
                    <a:pt x="452898" y="54028"/>
                  </a:lnTo>
                  <a:lnTo>
                    <a:pt x="452062" y="54028"/>
                  </a:lnTo>
                  <a:lnTo>
                    <a:pt x="451226" y="54028"/>
                  </a:lnTo>
                  <a:lnTo>
                    <a:pt x="450391" y="54028"/>
                  </a:lnTo>
                  <a:lnTo>
                    <a:pt x="449555" y="54028"/>
                  </a:lnTo>
                  <a:lnTo>
                    <a:pt x="447884" y="54028"/>
                  </a:lnTo>
                  <a:lnTo>
                    <a:pt x="447048" y="54028"/>
                  </a:lnTo>
                  <a:lnTo>
                    <a:pt x="446213" y="54028"/>
                  </a:lnTo>
                  <a:lnTo>
                    <a:pt x="445377" y="54028"/>
                  </a:lnTo>
                  <a:lnTo>
                    <a:pt x="442870" y="54028"/>
                  </a:lnTo>
                  <a:lnTo>
                    <a:pt x="442035" y="54028"/>
                  </a:lnTo>
                  <a:lnTo>
                    <a:pt x="441199" y="54028"/>
                  </a:lnTo>
                  <a:lnTo>
                    <a:pt x="440363" y="54028"/>
                  </a:lnTo>
                  <a:lnTo>
                    <a:pt x="439528" y="54028"/>
                  </a:lnTo>
                  <a:lnTo>
                    <a:pt x="438692" y="54028"/>
                  </a:lnTo>
                  <a:lnTo>
                    <a:pt x="437857" y="54028"/>
                  </a:lnTo>
                  <a:lnTo>
                    <a:pt x="437021" y="54028"/>
                  </a:lnTo>
                  <a:lnTo>
                    <a:pt x="436185" y="54028"/>
                  </a:lnTo>
                  <a:lnTo>
                    <a:pt x="435350" y="54028"/>
                  </a:lnTo>
                  <a:lnTo>
                    <a:pt x="434514" y="54028"/>
                  </a:lnTo>
                  <a:lnTo>
                    <a:pt x="433679" y="54028"/>
                  </a:lnTo>
                  <a:lnTo>
                    <a:pt x="432843" y="54028"/>
                  </a:lnTo>
                  <a:lnTo>
                    <a:pt x="432007" y="54028"/>
                  </a:lnTo>
                  <a:lnTo>
                    <a:pt x="431172" y="54028"/>
                  </a:lnTo>
                  <a:lnTo>
                    <a:pt x="430336" y="54028"/>
                  </a:lnTo>
                  <a:lnTo>
                    <a:pt x="429501" y="54028"/>
                  </a:lnTo>
                  <a:lnTo>
                    <a:pt x="428665" y="54028"/>
                  </a:lnTo>
                  <a:lnTo>
                    <a:pt x="427829" y="54028"/>
                  </a:lnTo>
                  <a:lnTo>
                    <a:pt x="426994" y="54028"/>
                  </a:lnTo>
                  <a:lnTo>
                    <a:pt x="426158" y="54028"/>
                  </a:lnTo>
                  <a:lnTo>
                    <a:pt x="425323" y="54028"/>
                  </a:lnTo>
                  <a:lnTo>
                    <a:pt x="424487" y="54028"/>
                  </a:lnTo>
                  <a:lnTo>
                    <a:pt x="423651" y="54028"/>
                  </a:lnTo>
                  <a:lnTo>
                    <a:pt x="422816" y="54028"/>
                  </a:lnTo>
                  <a:lnTo>
                    <a:pt x="421980" y="54028"/>
                  </a:lnTo>
                  <a:lnTo>
                    <a:pt x="421145" y="54028"/>
                  </a:lnTo>
                  <a:lnTo>
                    <a:pt x="420309" y="54028"/>
                  </a:lnTo>
                  <a:lnTo>
                    <a:pt x="418638" y="54028"/>
                  </a:lnTo>
                  <a:lnTo>
                    <a:pt x="417802" y="54028"/>
                  </a:lnTo>
                  <a:lnTo>
                    <a:pt x="416967" y="54028"/>
                  </a:lnTo>
                  <a:lnTo>
                    <a:pt x="416131" y="54028"/>
                  </a:lnTo>
                  <a:lnTo>
                    <a:pt x="415295" y="54028"/>
                  </a:lnTo>
                  <a:lnTo>
                    <a:pt x="414460" y="54028"/>
                  </a:lnTo>
                  <a:lnTo>
                    <a:pt x="413624" y="54028"/>
                  </a:lnTo>
                  <a:lnTo>
                    <a:pt x="412789" y="54028"/>
                  </a:lnTo>
                  <a:lnTo>
                    <a:pt x="411953" y="54028"/>
                  </a:lnTo>
                  <a:lnTo>
                    <a:pt x="411117" y="54028"/>
                  </a:lnTo>
                  <a:lnTo>
                    <a:pt x="410282" y="54028"/>
                  </a:lnTo>
                  <a:lnTo>
                    <a:pt x="409446" y="54028"/>
                  </a:lnTo>
                  <a:lnTo>
                    <a:pt x="408610" y="54028"/>
                  </a:lnTo>
                  <a:lnTo>
                    <a:pt x="407775" y="54028"/>
                  </a:lnTo>
                  <a:lnTo>
                    <a:pt x="406939" y="54028"/>
                  </a:lnTo>
                  <a:lnTo>
                    <a:pt x="406104" y="54028"/>
                  </a:lnTo>
                  <a:lnTo>
                    <a:pt x="405268" y="54028"/>
                  </a:lnTo>
                  <a:lnTo>
                    <a:pt x="404432" y="54028"/>
                  </a:lnTo>
                  <a:lnTo>
                    <a:pt x="402761" y="54028"/>
                  </a:lnTo>
                  <a:lnTo>
                    <a:pt x="401926" y="54028"/>
                  </a:lnTo>
                  <a:lnTo>
                    <a:pt x="401090" y="54028"/>
                  </a:lnTo>
                  <a:lnTo>
                    <a:pt x="400254" y="54028"/>
                  </a:lnTo>
                  <a:lnTo>
                    <a:pt x="399419" y="54028"/>
                  </a:lnTo>
                  <a:lnTo>
                    <a:pt x="398583" y="54028"/>
                  </a:lnTo>
                  <a:lnTo>
                    <a:pt x="397748" y="54028"/>
                  </a:lnTo>
                  <a:lnTo>
                    <a:pt x="396912" y="54028"/>
                  </a:lnTo>
                  <a:lnTo>
                    <a:pt x="395241" y="54028"/>
                  </a:lnTo>
                  <a:lnTo>
                    <a:pt x="394405" y="54028"/>
                  </a:lnTo>
                  <a:lnTo>
                    <a:pt x="393570" y="54028"/>
                  </a:lnTo>
                  <a:lnTo>
                    <a:pt x="392734" y="54028"/>
                  </a:lnTo>
                  <a:lnTo>
                    <a:pt x="391898" y="54028"/>
                  </a:lnTo>
                  <a:lnTo>
                    <a:pt x="391063" y="54028"/>
                  </a:lnTo>
                  <a:lnTo>
                    <a:pt x="390227" y="54028"/>
                  </a:lnTo>
                  <a:lnTo>
                    <a:pt x="389392" y="54028"/>
                  </a:lnTo>
                  <a:lnTo>
                    <a:pt x="388556" y="54028"/>
                  </a:lnTo>
                  <a:lnTo>
                    <a:pt x="387720" y="54028"/>
                  </a:lnTo>
                  <a:lnTo>
                    <a:pt x="386885" y="54028"/>
                  </a:lnTo>
                  <a:lnTo>
                    <a:pt x="386049" y="54028"/>
                  </a:lnTo>
                  <a:lnTo>
                    <a:pt x="385214" y="54028"/>
                  </a:lnTo>
                  <a:lnTo>
                    <a:pt x="383542" y="54028"/>
                  </a:lnTo>
                  <a:lnTo>
                    <a:pt x="382707" y="54028"/>
                  </a:lnTo>
                  <a:lnTo>
                    <a:pt x="381871" y="54028"/>
                  </a:lnTo>
                  <a:lnTo>
                    <a:pt x="381036" y="54028"/>
                  </a:lnTo>
                  <a:lnTo>
                    <a:pt x="380200" y="54028"/>
                  </a:lnTo>
                  <a:lnTo>
                    <a:pt x="379364" y="54028"/>
                  </a:lnTo>
                  <a:lnTo>
                    <a:pt x="378529" y="54028"/>
                  </a:lnTo>
                  <a:lnTo>
                    <a:pt x="377693" y="54028"/>
                  </a:lnTo>
                  <a:lnTo>
                    <a:pt x="376022" y="54028"/>
                  </a:lnTo>
                  <a:lnTo>
                    <a:pt x="375186" y="54028"/>
                  </a:lnTo>
                  <a:lnTo>
                    <a:pt x="374351" y="54028"/>
                  </a:lnTo>
                  <a:lnTo>
                    <a:pt x="373515" y="54028"/>
                  </a:lnTo>
                  <a:lnTo>
                    <a:pt x="372679" y="54028"/>
                  </a:lnTo>
                  <a:lnTo>
                    <a:pt x="371844" y="54028"/>
                  </a:lnTo>
                  <a:lnTo>
                    <a:pt x="371008" y="54028"/>
                  </a:lnTo>
                  <a:lnTo>
                    <a:pt x="370173" y="54028"/>
                  </a:lnTo>
                  <a:lnTo>
                    <a:pt x="369337" y="54028"/>
                  </a:lnTo>
                  <a:lnTo>
                    <a:pt x="368501" y="54028"/>
                  </a:lnTo>
                  <a:lnTo>
                    <a:pt x="367666" y="54028"/>
                  </a:lnTo>
                  <a:lnTo>
                    <a:pt x="365159" y="54028"/>
                  </a:lnTo>
                  <a:lnTo>
                    <a:pt x="364323" y="54028"/>
                  </a:lnTo>
                  <a:lnTo>
                    <a:pt x="363488" y="54028"/>
                  </a:lnTo>
                  <a:lnTo>
                    <a:pt x="362652" y="54028"/>
                  </a:lnTo>
                  <a:lnTo>
                    <a:pt x="361817" y="54028"/>
                  </a:lnTo>
                  <a:lnTo>
                    <a:pt x="360981" y="54028"/>
                  </a:lnTo>
                  <a:lnTo>
                    <a:pt x="360145" y="54028"/>
                  </a:lnTo>
                  <a:lnTo>
                    <a:pt x="359310" y="54028"/>
                  </a:lnTo>
                  <a:lnTo>
                    <a:pt x="358474" y="54028"/>
                  </a:lnTo>
                  <a:lnTo>
                    <a:pt x="357639" y="54028"/>
                  </a:lnTo>
                  <a:lnTo>
                    <a:pt x="356803" y="54028"/>
                  </a:lnTo>
                  <a:lnTo>
                    <a:pt x="355967" y="54028"/>
                  </a:lnTo>
                  <a:lnTo>
                    <a:pt x="355132" y="54028"/>
                  </a:lnTo>
                  <a:lnTo>
                    <a:pt x="354296" y="54028"/>
                  </a:lnTo>
                  <a:lnTo>
                    <a:pt x="353461" y="54028"/>
                  </a:lnTo>
                  <a:lnTo>
                    <a:pt x="352625" y="54028"/>
                  </a:lnTo>
                  <a:lnTo>
                    <a:pt x="351789" y="54028"/>
                  </a:lnTo>
                  <a:lnTo>
                    <a:pt x="350954" y="54028"/>
                  </a:lnTo>
                  <a:lnTo>
                    <a:pt x="350118" y="54028"/>
                  </a:lnTo>
                  <a:lnTo>
                    <a:pt x="349283" y="54028"/>
                  </a:lnTo>
                  <a:lnTo>
                    <a:pt x="348447" y="54028"/>
                  </a:lnTo>
                  <a:lnTo>
                    <a:pt x="347611" y="54028"/>
                  </a:lnTo>
                  <a:lnTo>
                    <a:pt x="346776" y="54028"/>
                  </a:lnTo>
                  <a:lnTo>
                    <a:pt x="345940" y="54028"/>
                  </a:lnTo>
                  <a:lnTo>
                    <a:pt x="345104" y="54028"/>
                  </a:lnTo>
                  <a:lnTo>
                    <a:pt x="344269" y="54028"/>
                  </a:lnTo>
                  <a:lnTo>
                    <a:pt x="343433" y="54028"/>
                  </a:lnTo>
                  <a:lnTo>
                    <a:pt x="342598" y="54028"/>
                  </a:lnTo>
                  <a:lnTo>
                    <a:pt x="341762" y="54028"/>
                  </a:lnTo>
                  <a:lnTo>
                    <a:pt x="340926" y="54028"/>
                  </a:lnTo>
                  <a:lnTo>
                    <a:pt x="340091" y="54028"/>
                  </a:lnTo>
                  <a:lnTo>
                    <a:pt x="339255" y="54028"/>
                  </a:lnTo>
                  <a:lnTo>
                    <a:pt x="338420" y="54028"/>
                  </a:lnTo>
                  <a:lnTo>
                    <a:pt x="337584" y="54028"/>
                  </a:lnTo>
                  <a:lnTo>
                    <a:pt x="336748" y="54028"/>
                  </a:lnTo>
                  <a:lnTo>
                    <a:pt x="335913" y="54028"/>
                  </a:lnTo>
                  <a:lnTo>
                    <a:pt x="335077" y="54028"/>
                  </a:lnTo>
                  <a:lnTo>
                    <a:pt x="334242" y="54028"/>
                  </a:lnTo>
                  <a:lnTo>
                    <a:pt x="333406" y="54028"/>
                  </a:lnTo>
                  <a:lnTo>
                    <a:pt x="332570" y="54028"/>
                  </a:lnTo>
                  <a:lnTo>
                    <a:pt x="331735" y="54028"/>
                  </a:lnTo>
                  <a:lnTo>
                    <a:pt x="330899" y="54028"/>
                  </a:lnTo>
                  <a:lnTo>
                    <a:pt x="330064" y="54028"/>
                  </a:lnTo>
                  <a:lnTo>
                    <a:pt x="329228" y="54028"/>
                  </a:lnTo>
                  <a:lnTo>
                    <a:pt x="328392" y="54028"/>
                  </a:lnTo>
                  <a:lnTo>
                    <a:pt x="327557" y="54028"/>
                  </a:lnTo>
                  <a:lnTo>
                    <a:pt x="326721" y="54028"/>
                  </a:lnTo>
                  <a:lnTo>
                    <a:pt x="325886" y="54028"/>
                  </a:lnTo>
                  <a:lnTo>
                    <a:pt x="325050" y="54028"/>
                  </a:lnTo>
                  <a:lnTo>
                    <a:pt x="324214" y="54028"/>
                  </a:lnTo>
                  <a:lnTo>
                    <a:pt x="323379" y="54028"/>
                  </a:lnTo>
                  <a:lnTo>
                    <a:pt x="322543" y="54028"/>
                  </a:lnTo>
                  <a:lnTo>
                    <a:pt x="321708" y="54028"/>
                  </a:lnTo>
                  <a:lnTo>
                    <a:pt x="320872" y="54028"/>
                  </a:lnTo>
                  <a:lnTo>
                    <a:pt x="320036" y="54028"/>
                  </a:lnTo>
                  <a:lnTo>
                    <a:pt x="319201" y="54028"/>
                  </a:lnTo>
                  <a:lnTo>
                    <a:pt x="318365" y="54028"/>
                  </a:lnTo>
                  <a:lnTo>
                    <a:pt x="317530" y="54028"/>
                  </a:lnTo>
                  <a:lnTo>
                    <a:pt x="316694" y="54028"/>
                  </a:lnTo>
                  <a:lnTo>
                    <a:pt x="315858" y="54028"/>
                  </a:lnTo>
                  <a:lnTo>
                    <a:pt x="315023" y="54028"/>
                  </a:lnTo>
                  <a:lnTo>
                    <a:pt x="314187" y="54028"/>
                  </a:lnTo>
                  <a:lnTo>
                    <a:pt x="313351" y="54028"/>
                  </a:lnTo>
                  <a:lnTo>
                    <a:pt x="312516" y="54028"/>
                  </a:lnTo>
                  <a:lnTo>
                    <a:pt x="311680" y="54028"/>
                  </a:lnTo>
                  <a:lnTo>
                    <a:pt x="310845" y="54028"/>
                  </a:lnTo>
                  <a:lnTo>
                    <a:pt x="310009" y="54028"/>
                  </a:lnTo>
                  <a:lnTo>
                    <a:pt x="309173" y="54028"/>
                  </a:lnTo>
                  <a:lnTo>
                    <a:pt x="308338" y="54028"/>
                  </a:lnTo>
                  <a:lnTo>
                    <a:pt x="307502" y="54028"/>
                  </a:lnTo>
                  <a:lnTo>
                    <a:pt x="306667" y="54028"/>
                  </a:lnTo>
                  <a:lnTo>
                    <a:pt x="305831" y="54028"/>
                  </a:lnTo>
                  <a:lnTo>
                    <a:pt x="304995" y="54028"/>
                  </a:lnTo>
                  <a:lnTo>
                    <a:pt x="304160" y="54028"/>
                  </a:lnTo>
                  <a:lnTo>
                    <a:pt x="303324" y="54028"/>
                  </a:lnTo>
                  <a:lnTo>
                    <a:pt x="302489" y="54028"/>
                  </a:lnTo>
                  <a:lnTo>
                    <a:pt x="301653" y="54028"/>
                  </a:lnTo>
                  <a:lnTo>
                    <a:pt x="300817" y="54028"/>
                  </a:lnTo>
                  <a:lnTo>
                    <a:pt x="299982" y="54028"/>
                  </a:lnTo>
                  <a:lnTo>
                    <a:pt x="299146" y="54028"/>
                  </a:lnTo>
                  <a:lnTo>
                    <a:pt x="298311" y="54028"/>
                  </a:lnTo>
                  <a:lnTo>
                    <a:pt x="297475" y="54028"/>
                  </a:lnTo>
                  <a:lnTo>
                    <a:pt x="296639" y="54028"/>
                  </a:lnTo>
                  <a:lnTo>
                    <a:pt x="295804" y="54028"/>
                  </a:lnTo>
                  <a:lnTo>
                    <a:pt x="294968" y="54028"/>
                  </a:lnTo>
                  <a:lnTo>
                    <a:pt x="294133" y="54028"/>
                  </a:lnTo>
                  <a:lnTo>
                    <a:pt x="293297" y="48432"/>
                  </a:lnTo>
                  <a:lnTo>
                    <a:pt x="292461" y="48432"/>
                  </a:lnTo>
                  <a:lnTo>
                    <a:pt x="291626" y="48432"/>
                  </a:lnTo>
                  <a:lnTo>
                    <a:pt x="290790" y="48432"/>
                  </a:lnTo>
                  <a:lnTo>
                    <a:pt x="289955" y="48432"/>
                  </a:lnTo>
                  <a:lnTo>
                    <a:pt x="289119" y="48432"/>
                  </a:lnTo>
                  <a:lnTo>
                    <a:pt x="288283" y="48432"/>
                  </a:lnTo>
                  <a:lnTo>
                    <a:pt x="287448" y="48432"/>
                  </a:lnTo>
                  <a:lnTo>
                    <a:pt x="286612" y="48432"/>
                  </a:lnTo>
                  <a:lnTo>
                    <a:pt x="284941" y="48432"/>
                  </a:lnTo>
                  <a:lnTo>
                    <a:pt x="284105" y="48432"/>
                  </a:lnTo>
                  <a:lnTo>
                    <a:pt x="283270" y="48432"/>
                  </a:lnTo>
                  <a:lnTo>
                    <a:pt x="282434" y="48432"/>
                  </a:lnTo>
                  <a:lnTo>
                    <a:pt x="281598" y="48432"/>
                  </a:lnTo>
                  <a:lnTo>
                    <a:pt x="280763" y="48432"/>
                  </a:lnTo>
                  <a:lnTo>
                    <a:pt x="279927" y="48432"/>
                  </a:lnTo>
                  <a:lnTo>
                    <a:pt x="278256" y="48432"/>
                  </a:lnTo>
                  <a:lnTo>
                    <a:pt x="277420" y="48432"/>
                  </a:lnTo>
                  <a:lnTo>
                    <a:pt x="276585" y="48432"/>
                  </a:lnTo>
                  <a:lnTo>
                    <a:pt x="275749" y="48432"/>
                  </a:lnTo>
                  <a:lnTo>
                    <a:pt x="274914" y="48432"/>
                  </a:lnTo>
                  <a:lnTo>
                    <a:pt x="274078" y="48432"/>
                  </a:lnTo>
                  <a:lnTo>
                    <a:pt x="273242" y="48432"/>
                  </a:lnTo>
                  <a:lnTo>
                    <a:pt x="272407" y="48432"/>
                  </a:lnTo>
                  <a:lnTo>
                    <a:pt x="271571" y="48432"/>
                  </a:lnTo>
                  <a:lnTo>
                    <a:pt x="270736" y="48432"/>
                  </a:lnTo>
                  <a:lnTo>
                    <a:pt x="269900" y="48432"/>
                  </a:lnTo>
                  <a:lnTo>
                    <a:pt x="269064" y="48432"/>
                  </a:lnTo>
                  <a:lnTo>
                    <a:pt x="268229" y="48432"/>
                  </a:lnTo>
                  <a:lnTo>
                    <a:pt x="267393" y="48432"/>
                  </a:lnTo>
                  <a:lnTo>
                    <a:pt x="266558" y="48432"/>
                  </a:lnTo>
                  <a:lnTo>
                    <a:pt x="265722" y="48432"/>
                  </a:lnTo>
                  <a:lnTo>
                    <a:pt x="264886" y="48432"/>
                  </a:lnTo>
                  <a:lnTo>
                    <a:pt x="264051" y="48432"/>
                  </a:lnTo>
                  <a:lnTo>
                    <a:pt x="263215" y="48432"/>
                  </a:lnTo>
                  <a:lnTo>
                    <a:pt x="262380" y="48432"/>
                  </a:lnTo>
                  <a:lnTo>
                    <a:pt x="261544" y="48432"/>
                  </a:lnTo>
                  <a:lnTo>
                    <a:pt x="260708" y="48432"/>
                  </a:lnTo>
                  <a:lnTo>
                    <a:pt x="259873" y="48432"/>
                  </a:lnTo>
                  <a:lnTo>
                    <a:pt x="259037" y="48432"/>
                  </a:lnTo>
                  <a:lnTo>
                    <a:pt x="258202" y="48432"/>
                  </a:lnTo>
                  <a:lnTo>
                    <a:pt x="257366" y="48432"/>
                  </a:lnTo>
                  <a:lnTo>
                    <a:pt x="256530" y="48432"/>
                  </a:lnTo>
                  <a:lnTo>
                    <a:pt x="255695" y="48432"/>
                  </a:lnTo>
                  <a:lnTo>
                    <a:pt x="254859" y="48432"/>
                  </a:lnTo>
                  <a:lnTo>
                    <a:pt x="254024" y="48432"/>
                  </a:lnTo>
                  <a:lnTo>
                    <a:pt x="253188" y="48432"/>
                  </a:lnTo>
                  <a:lnTo>
                    <a:pt x="252352" y="48432"/>
                  </a:lnTo>
                  <a:lnTo>
                    <a:pt x="251517" y="48432"/>
                  </a:lnTo>
                  <a:lnTo>
                    <a:pt x="250681" y="48432"/>
                  </a:lnTo>
                  <a:lnTo>
                    <a:pt x="249845" y="48432"/>
                  </a:lnTo>
                  <a:lnTo>
                    <a:pt x="249010" y="48432"/>
                  </a:lnTo>
                  <a:lnTo>
                    <a:pt x="248174" y="48432"/>
                  </a:lnTo>
                  <a:lnTo>
                    <a:pt x="247339" y="48432"/>
                  </a:lnTo>
                  <a:lnTo>
                    <a:pt x="246503" y="48432"/>
                  </a:lnTo>
                  <a:lnTo>
                    <a:pt x="245667" y="48432"/>
                  </a:lnTo>
                  <a:lnTo>
                    <a:pt x="244832" y="48432"/>
                  </a:lnTo>
                  <a:lnTo>
                    <a:pt x="243996" y="48432"/>
                  </a:lnTo>
                  <a:lnTo>
                    <a:pt x="243161" y="48432"/>
                  </a:lnTo>
                  <a:lnTo>
                    <a:pt x="242325" y="48432"/>
                  </a:lnTo>
                  <a:lnTo>
                    <a:pt x="241489" y="48432"/>
                  </a:lnTo>
                  <a:lnTo>
                    <a:pt x="240654" y="48432"/>
                  </a:lnTo>
                  <a:lnTo>
                    <a:pt x="239818" y="48432"/>
                  </a:lnTo>
                  <a:lnTo>
                    <a:pt x="238147" y="48432"/>
                  </a:lnTo>
                  <a:lnTo>
                    <a:pt x="237311" y="48432"/>
                  </a:lnTo>
                  <a:lnTo>
                    <a:pt x="236476" y="48432"/>
                  </a:lnTo>
                  <a:lnTo>
                    <a:pt x="235640" y="48432"/>
                  </a:lnTo>
                  <a:lnTo>
                    <a:pt x="234805" y="48432"/>
                  </a:lnTo>
                  <a:lnTo>
                    <a:pt x="233969" y="48432"/>
                  </a:lnTo>
                  <a:lnTo>
                    <a:pt x="233133" y="48432"/>
                  </a:lnTo>
                  <a:lnTo>
                    <a:pt x="232298" y="48432"/>
                  </a:lnTo>
                  <a:lnTo>
                    <a:pt x="231462" y="48432"/>
                  </a:lnTo>
                  <a:lnTo>
                    <a:pt x="230627" y="48432"/>
                  </a:lnTo>
                  <a:lnTo>
                    <a:pt x="229791" y="43107"/>
                  </a:lnTo>
                  <a:lnTo>
                    <a:pt x="228955" y="43107"/>
                  </a:lnTo>
                  <a:lnTo>
                    <a:pt x="228120" y="43107"/>
                  </a:lnTo>
                  <a:lnTo>
                    <a:pt x="227284" y="43107"/>
                  </a:lnTo>
                  <a:lnTo>
                    <a:pt x="226449" y="43107"/>
                  </a:lnTo>
                  <a:lnTo>
                    <a:pt x="225613" y="43107"/>
                  </a:lnTo>
                  <a:lnTo>
                    <a:pt x="224777" y="43107"/>
                  </a:lnTo>
                  <a:lnTo>
                    <a:pt x="223942" y="43107"/>
                  </a:lnTo>
                  <a:lnTo>
                    <a:pt x="223106" y="43107"/>
                  </a:lnTo>
                  <a:lnTo>
                    <a:pt x="222271" y="43107"/>
                  </a:lnTo>
                  <a:lnTo>
                    <a:pt x="221435" y="43107"/>
                  </a:lnTo>
                  <a:lnTo>
                    <a:pt x="220599" y="43107"/>
                  </a:lnTo>
                  <a:lnTo>
                    <a:pt x="219764" y="43107"/>
                  </a:lnTo>
                  <a:lnTo>
                    <a:pt x="218928" y="43107"/>
                  </a:lnTo>
                  <a:lnTo>
                    <a:pt x="218092" y="43107"/>
                  </a:lnTo>
                  <a:lnTo>
                    <a:pt x="217257" y="43107"/>
                  </a:lnTo>
                  <a:lnTo>
                    <a:pt x="216421" y="43107"/>
                  </a:lnTo>
                  <a:lnTo>
                    <a:pt x="214750" y="43107"/>
                  </a:lnTo>
                  <a:lnTo>
                    <a:pt x="213914" y="43107"/>
                  </a:lnTo>
                  <a:lnTo>
                    <a:pt x="213079" y="43107"/>
                  </a:lnTo>
                  <a:lnTo>
                    <a:pt x="211408" y="43107"/>
                  </a:lnTo>
                  <a:lnTo>
                    <a:pt x="210572" y="43107"/>
                  </a:lnTo>
                  <a:lnTo>
                    <a:pt x="209736" y="43107"/>
                  </a:lnTo>
                  <a:lnTo>
                    <a:pt x="208901" y="43107"/>
                  </a:lnTo>
                  <a:lnTo>
                    <a:pt x="208065" y="43107"/>
                  </a:lnTo>
                  <a:lnTo>
                    <a:pt x="207230" y="43107"/>
                  </a:lnTo>
                  <a:lnTo>
                    <a:pt x="206394" y="43107"/>
                  </a:lnTo>
                  <a:lnTo>
                    <a:pt x="205558" y="43107"/>
                  </a:lnTo>
                  <a:lnTo>
                    <a:pt x="204723" y="43107"/>
                  </a:lnTo>
                  <a:lnTo>
                    <a:pt x="203887" y="43107"/>
                  </a:lnTo>
                  <a:lnTo>
                    <a:pt x="203052" y="43107"/>
                  </a:lnTo>
                  <a:lnTo>
                    <a:pt x="202216" y="43107"/>
                  </a:lnTo>
                  <a:lnTo>
                    <a:pt x="201380" y="43107"/>
                  </a:lnTo>
                  <a:lnTo>
                    <a:pt x="200545" y="43107"/>
                  </a:lnTo>
                  <a:lnTo>
                    <a:pt x="199709" y="43107"/>
                  </a:lnTo>
                  <a:lnTo>
                    <a:pt x="198874" y="43107"/>
                  </a:lnTo>
                  <a:lnTo>
                    <a:pt x="198038" y="43107"/>
                  </a:lnTo>
                  <a:lnTo>
                    <a:pt x="197202" y="43107"/>
                  </a:lnTo>
                  <a:lnTo>
                    <a:pt x="196367" y="43107"/>
                  </a:lnTo>
                  <a:lnTo>
                    <a:pt x="195531" y="43107"/>
                  </a:lnTo>
                  <a:lnTo>
                    <a:pt x="194696" y="43107"/>
                  </a:lnTo>
                  <a:lnTo>
                    <a:pt x="193860" y="43107"/>
                  </a:lnTo>
                  <a:lnTo>
                    <a:pt x="193024" y="43107"/>
                  </a:lnTo>
                  <a:lnTo>
                    <a:pt x="192189" y="43107"/>
                  </a:lnTo>
                  <a:lnTo>
                    <a:pt x="191353" y="43107"/>
                  </a:lnTo>
                  <a:lnTo>
                    <a:pt x="190518" y="43107"/>
                  </a:lnTo>
                  <a:lnTo>
                    <a:pt x="189682" y="43107"/>
                  </a:lnTo>
                  <a:lnTo>
                    <a:pt x="188846" y="43107"/>
                  </a:lnTo>
                  <a:lnTo>
                    <a:pt x="188011" y="43107"/>
                  </a:lnTo>
                  <a:lnTo>
                    <a:pt x="187175" y="43107"/>
                  </a:lnTo>
                  <a:lnTo>
                    <a:pt x="186339" y="43107"/>
                  </a:lnTo>
                  <a:lnTo>
                    <a:pt x="185504" y="43107"/>
                  </a:lnTo>
                  <a:lnTo>
                    <a:pt x="184668" y="43107"/>
                  </a:lnTo>
                  <a:lnTo>
                    <a:pt x="183833" y="43107"/>
                  </a:lnTo>
                  <a:lnTo>
                    <a:pt x="182997" y="43107"/>
                  </a:lnTo>
                  <a:lnTo>
                    <a:pt x="182161" y="43107"/>
                  </a:lnTo>
                  <a:lnTo>
                    <a:pt x="181326" y="43107"/>
                  </a:lnTo>
                  <a:lnTo>
                    <a:pt x="180490" y="43107"/>
                  </a:lnTo>
                  <a:lnTo>
                    <a:pt x="179655" y="43107"/>
                  </a:lnTo>
                  <a:lnTo>
                    <a:pt x="178819" y="43107"/>
                  </a:lnTo>
                  <a:lnTo>
                    <a:pt x="177983" y="43107"/>
                  </a:lnTo>
                  <a:lnTo>
                    <a:pt x="177148" y="43107"/>
                  </a:lnTo>
                  <a:lnTo>
                    <a:pt x="176312" y="43107"/>
                  </a:lnTo>
                  <a:lnTo>
                    <a:pt x="175477" y="43107"/>
                  </a:lnTo>
                  <a:lnTo>
                    <a:pt x="174641" y="43107"/>
                  </a:lnTo>
                  <a:lnTo>
                    <a:pt x="173805" y="43107"/>
                  </a:lnTo>
                  <a:lnTo>
                    <a:pt x="172970" y="43107"/>
                  </a:lnTo>
                  <a:lnTo>
                    <a:pt x="172134" y="43107"/>
                  </a:lnTo>
                  <a:lnTo>
                    <a:pt x="171299" y="43107"/>
                  </a:lnTo>
                  <a:lnTo>
                    <a:pt x="170463" y="43107"/>
                  </a:lnTo>
                  <a:lnTo>
                    <a:pt x="169627" y="43107"/>
                  </a:lnTo>
                  <a:lnTo>
                    <a:pt x="168792" y="43107"/>
                  </a:lnTo>
                  <a:lnTo>
                    <a:pt x="167956" y="43107"/>
                  </a:lnTo>
                  <a:lnTo>
                    <a:pt x="166285" y="43107"/>
                  </a:lnTo>
                  <a:lnTo>
                    <a:pt x="165449" y="43107"/>
                  </a:lnTo>
                  <a:lnTo>
                    <a:pt x="164614" y="43107"/>
                  </a:lnTo>
                  <a:lnTo>
                    <a:pt x="163778" y="43107"/>
                  </a:lnTo>
                  <a:lnTo>
                    <a:pt x="162943" y="43107"/>
                  </a:lnTo>
                  <a:lnTo>
                    <a:pt x="162107" y="43107"/>
                  </a:lnTo>
                  <a:lnTo>
                    <a:pt x="161271" y="43107"/>
                  </a:lnTo>
                  <a:lnTo>
                    <a:pt x="160436" y="43107"/>
                  </a:lnTo>
                  <a:lnTo>
                    <a:pt x="159600" y="43107"/>
                  </a:lnTo>
                  <a:lnTo>
                    <a:pt x="158765" y="43107"/>
                  </a:lnTo>
                  <a:lnTo>
                    <a:pt x="157929" y="43107"/>
                  </a:lnTo>
                  <a:lnTo>
                    <a:pt x="157093" y="43107"/>
                  </a:lnTo>
                  <a:lnTo>
                    <a:pt x="156258" y="38234"/>
                  </a:lnTo>
                  <a:lnTo>
                    <a:pt x="155422" y="38234"/>
                  </a:lnTo>
                  <a:lnTo>
                    <a:pt x="154586" y="38234"/>
                  </a:lnTo>
                  <a:lnTo>
                    <a:pt x="153751" y="38234"/>
                  </a:lnTo>
                  <a:lnTo>
                    <a:pt x="152915" y="38234"/>
                  </a:lnTo>
                  <a:lnTo>
                    <a:pt x="152080" y="38234"/>
                  </a:lnTo>
                  <a:lnTo>
                    <a:pt x="151244" y="38234"/>
                  </a:lnTo>
                  <a:lnTo>
                    <a:pt x="150408" y="33202"/>
                  </a:lnTo>
                  <a:lnTo>
                    <a:pt x="149573" y="33202"/>
                  </a:lnTo>
                  <a:lnTo>
                    <a:pt x="148737" y="33202"/>
                  </a:lnTo>
                  <a:lnTo>
                    <a:pt x="147902" y="33202"/>
                  </a:lnTo>
                  <a:lnTo>
                    <a:pt x="147066" y="33202"/>
                  </a:lnTo>
                  <a:lnTo>
                    <a:pt x="146230" y="33202"/>
                  </a:lnTo>
                  <a:lnTo>
                    <a:pt x="145395" y="33202"/>
                  </a:lnTo>
                  <a:lnTo>
                    <a:pt x="144559" y="33202"/>
                  </a:lnTo>
                  <a:lnTo>
                    <a:pt x="143724" y="33202"/>
                  </a:lnTo>
                  <a:lnTo>
                    <a:pt x="142888" y="33202"/>
                  </a:lnTo>
                  <a:lnTo>
                    <a:pt x="142052" y="33202"/>
                  </a:lnTo>
                  <a:lnTo>
                    <a:pt x="141217" y="33202"/>
                  </a:lnTo>
                  <a:lnTo>
                    <a:pt x="140381" y="33202"/>
                  </a:lnTo>
                  <a:lnTo>
                    <a:pt x="139546" y="33202"/>
                  </a:lnTo>
                  <a:lnTo>
                    <a:pt x="138710" y="33202"/>
                  </a:lnTo>
                  <a:lnTo>
                    <a:pt x="137874" y="33202"/>
                  </a:lnTo>
                  <a:lnTo>
                    <a:pt x="137039" y="33202"/>
                  </a:lnTo>
                  <a:lnTo>
                    <a:pt x="136203" y="33202"/>
                  </a:lnTo>
                  <a:lnTo>
                    <a:pt x="135368" y="33202"/>
                  </a:lnTo>
                  <a:lnTo>
                    <a:pt x="134532" y="33202"/>
                  </a:lnTo>
                  <a:lnTo>
                    <a:pt x="133696" y="33202"/>
                  </a:lnTo>
                  <a:lnTo>
                    <a:pt x="132861" y="33202"/>
                  </a:lnTo>
                  <a:lnTo>
                    <a:pt x="132025" y="33202"/>
                  </a:lnTo>
                  <a:lnTo>
                    <a:pt x="131190" y="33202"/>
                  </a:lnTo>
                  <a:lnTo>
                    <a:pt x="130354" y="33202"/>
                  </a:lnTo>
                  <a:lnTo>
                    <a:pt x="129518" y="33202"/>
                  </a:lnTo>
                  <a:lnTo>
                    <a:pt x="128683" y="33202"/>
                  </a:lnTo>
                  <a:lnTo>
                    <a:pt x="127847" y="33202"/>
                  </a:lnTo>
                  <a:lnTo>
                    <a:pt x="127012" y="33202"/>
                  </a:lnTo>
                  <a:lnTo>
                    <a:pt x="126176" y="33202"/>
                  </a:lnTo>
                  <a:lnTo>
                    <a:pt x="124505" y="33202"/>
                  </a:lnTo>
                  <a:lnTo>
                    <a:pt x="123669" y="33202"/>
                  </a:lnTo>
                  <a:lnTo>
                    <a:pt x="122833" y="33202"/>
                  </a:lnTo>
                  <a:lnTo>
                    <a:pt x="121998" y="33202"/>
                  </a:lnTo>
                  <a:lnTo>
                    <a:pt x="120327" y="33202"/>
                  </a:lnTo>
                  <a:lnTo>
                    <a:pt x="119491" y="33202"/>
                  </a:lnTo>
                  <a:lnTo>
                    <a:pt x="118655" y="33202"/>
                  </a:lnTo>
                  <a:lnTo>
                    <a:pt x="117820" y="33202"/>
                  </a:lnTo>
                  <a:lnTo>
                    <a:pt x="116984" y="33202"/>
                  </a:lnTo>
                  <a:lnTo>
                    <a:pt x="116149" y="33202"/>
                  </a:lnTo>
                  <a:lnTo>
                    <a:pt x="115313" y="33202"/>
                  </a:lnTo>
                  <a:lnTo>
                    <a:pt x="114477" y="33202"/>
                  </a:lnTo>
                  <a:lnTo>
                    <a:pt x="113642" y="33202"/>
                  </a:lnTo>
                  <a:lnTo>
                    <a:pt x="112806" y="33202"/>
                  </a:lnTo>
                  <a:lnTo>
                    <a:pt x="111971" y="33202"/>
                  </a:lnTo>
                  <a:lnTo>
                    <a:pt x="111135" y="33202"/>
                  </a:lnTo>
                  <a:lnTo>
                    <a:pt x="110299" y="33202"/>
                  </a:lnTo>
                  <a:lnTo>
                    <a:pt x="109464" y="33202"/>
                  </a:lnTo>
                  <a:lnTo>
                    <a:pt x="108628" y="33202"/>
                  </a:lnTo>
                  <a:lnTo>
                    <a:pt x="107793" y="33202"/>
                  </a:lnTo>
                  <a:lnTo>
                    <a:pt x="106957" y="33202"/>
                  </a:lnTo>
                  <a:lnTo>
                    <a:pt x="106121" y="33202"/>
                  </a:lnTo>
                  <a:lnTo>
                    <a:pt x="105286" y="33202"/>
                  </a:lnTo>
                  <a:lnTo>
                    <a:pt x="104450" y="33202"/>
                  </a:lnTo>
                  <a:lnTo>
                    <a:pt x="102779" y="33202"/>
                  </a:lnTo>
                  <a:lnTo>
                    <a:pt x="101943" y="33202"/>
                  </a:lnTo>
                  <a:lnTo>
                    <a:pt x="101108" y="33202"/>
                  </a:lnTo>
                  <a:lnTo>
                    <a:pt x="100272" y="33202"/>
                  </a:lnTo>
                  <a:lnTo>
                    <a:pt x="99437" y="33202"/>
                  </a:lnTo>
                  <a:lnTo>
                    <a:pt x="98601" y="33202"/>
                  </a:lnTo>
                  <a:lnTo>
                    <a:pt x="97765" y="33202"/>
                  </a:lnTo>
                  <a:lnTo>
                    <a:pt x="96930" y="33202"/>
                  </a:lnTo>
                  <a:lnTo>
                    <a:pt x="96094" y="33202"/>
                  </a:lnTo>
                  <a:lnTo>
                    <a:pt x="95259" y="33202"/>
                  </a:lnTo>
                  <a:lnTo>
                    <a:pt x="94423" y="33202"/>
                  </a:lnTo>
                  <a:lnTo>
                    <a:pt x="93587" y="33202"/>
                  </a:lnTo>
                  <a:lnTo>
                    <a:pt x="92752" y="33202"/>
                  </a:lnTo>
                  <a:lnTo>
                    <a:pt x="91916" y="33202"/>
                  </a:lnTo>
                  <a:lnTo>
                    <a:pt x="91080" y="33202"/>
                  </a:lnTo>
                  <a:lnTo>
                    <a:pt x="90245" y="33202"/>
                  </a:lnTo>
                  <a:lnTo>
                    <a:pt x="89409" y="33202"/>
                  </a:lnTo>
                  <a:lnTo>
                    <a:pt x="88574" y="33202"/>
                  </a:lnTo>
                  <a:lnTo>
                    <a:pt x="87738" y="33202"/>
                  </a:lnTo>
                  <a:lnTo>
                    <a:pt x="86902" y="33202"/>
                  </a:lnTo>
                  <a:lnTo>
                    <a:pt x="86067" y="33202"/>
                  </a:lnTo>
                  <a:lnTo>
                    <a:pt x="85231" y="33202"/>
                  </a:lnTo>
                  <a:lnTo>
                    <a:pt x="84396" y="33202"/>
                  </a:lnTo>
                  <a:lnTo>
                    <a:pt x="83560" y="33202"/>
                  </a:lnTo>
                  <a:lnTo>
                    <a:pt x="82724" y="33202"/>
                  </a:lnTo>
                  <a:lnTo>
                    <a:pt x="81889" y="33202"/>
                  </a:lnTo>
                  <a:lnTo>
                    <a:pt x="81053" y="33202"/>
                  </a:lnTo>
                  <a:lnTo>
                    <a:pt x="80218" y="33202"/>
                  </a:lnTo>
                  <a:lnTo>
                    <a:pt x="79382" y="33202"/>
                  </a:lnTo>
                  <a:lnTo>
                    <a:pt x="78546" y="33202"/>
                  </a:lnTo>
                  <a:lnTo>
                    <a:pt x="77711" y="33202"/>
                  </a:lnTo>
                  <a:lnTo>
                    <a:pt x="76875" y="33202"/>
                  </a:lnTo>
                  <a:lnTo>
                    <a:pt x="76040" y="33202"/>
                  </a:lnTo>
                  <a:lnTo>
                    <a:pt x="75204" y="33202"/>
                  </a:lnTo>
                  <a:lnTo>
                    <a:pt x="74368" y="33202"/>
                  </a:lnTo>
                  <a:lnTo>
                    <a:pt x="73533" y="33202"/>
                  </a:lnTo>
                  <a:lnTo>
                    <a:pt x="72697" y="33202"/>
                  </a:lnTo>
                  <a:lnTo>
                    <a:pt x="71862" y="33202"/>
                  </a:lnTo>
                  <a:lnTo>
                    <a:pt x="71026" y="33202"/>
                  </a:lnTo>
                  <a:lnTo>
                    <a:pt x="70190" y="33202"/>
                  </a:lnTo>
                  <a:lnTo>
                    <a:pt x="69355" y="33202"/>
                  </a:lnTo>
                  <a:lnTo>
                    <a:pt x="68519" y="33202"/>
                  </a:lnTo>
                  <a:lnTo>
                    <a:pt x="67684" y="33202"/>
                  </a:lnTo>
                  <a:lnTo>
                    <a:pt x="66848" y="33202"/>
                  </a:lnTo>
                  <a:lnTo>
                    <a:pt x="66012" y="33202"/>
                  </a:lnTo>
                  <a:lnTo>
                    <a:pt x="65177" y="33202"/>
                  </a:lnTo>
                  <a:lnTo>
                    <a:pt x="64341" y="33202"/>
                  </a:lnTo>
                  <a:lnTo>
                    <a:pt x="63506" y="33202"/>
                  </a:lnTo>
                  <a:lnTo>
                    <a:pt x="62670" y="33202"/>
                  </a:lnTo>
                  <a:lnTo>
                    <a:pt x="61834" y="33202"/>
                  </a:lnTo>
                  <a:lnTo>
                    <a:pt x="60999" y="33202"/>
                  </a:lnTo>
                  <a:lnTo>
                    <a:pt x="60163" y="33202"/>
                  </a:lnTo>
                  <a:lnTo>
                    <a:pt x="59327" y="33202"/>
                  </a:lnTo>
                  <a:lnTo>
                    <a:pt x="58492" y="33202"/>
                  </a:lnTo>
                  <a:lnTo>
                    <a:pt x="57656" y="33202"/>
                  </a:lnTo>
                  <a:lnTo>
                    <a:pt x="56821" y="33202"/>
                  </a:lnTo>
                  <a:lnTo>
                    <a:pt x="55985" y="33202"/>
                  </a:lnTo>
                  <a:lnTo>
                    <a:pt x="55149" y="33202"/>
                  </a:lnTo>
                  <a:lnTo>
                    <a:pt x="54314" y="33202"/>
                  </a:lnTo>
                  <a:lnTo>
                    <a:pt x="53478" y="33202"/>
                  </a:lnTo>
                  <a:lnTo>
                    <a:pt x="52643" y="33202"/>
                  </a:lnTo>
                  <a:lnTo>
                    <a:pt x="51807" y="33202"/>
                  </a:lnTo>
                  <a:lnTo>
                    <a:pt x="50971" y="28951"/>
                  </a:lnTo>
                  <a:lnTo>
                    <a:pt x="50136" y="28951"/>
                  </a:lnTo>
                  <a:lnTo>
                    <a:pt x="49300" y="28951"/>
                  </a:lnTo>
                  <a:lnTo>
                    <a:pt x="48465" y="24591"/>
                  </a:lnTo>
                  <a:lnTo>
                    <a:pt x="47629" y="24591"/>
                  </a:lnTo>
                  <a:lnTo>
                    <a:pt x="46793" y="24591"/>
                  </a:lnTo>
                  <a:lnTo>
                    <a:pt x="45958" y="24591"/>
                  </a:lnTo>
                  <a:lnTo>
                    <a:pt x="45122" y="24591"/>
                  </a:lnTo>
                  <a:lnTo>
                    <a:pt x="44287" y="24591"/>
                  </a:lnTo>
                  <a:lnTo>
                    <a:pt x="43451" y="24591"/>
                  </a:lnTo>
                  <a:lnTo>
                    <a:pt x="42615" y="24591"/>
                  </a:lnTo>
                  <a:lnTo>
                    <a:pt x="41780" y="24591"/>
                  </a:lnTo>
                  <a:lnTo>
                    <a:pt x="40944" y="24591"/>
                  </a:lnTo>
                  <a:lnTo>
                    <a:pt x="40109" y="24591"/>
                  </a:lnTo>
                  <a:lnTo>
                    <a:pt x="39273" y="24591"/>
                  </a:lnTo>
                  <a:lnTo>
                    <a:pt x="38437" y="24591"/>
                  </a:lnTo>
                  <a:lnTo>
                    <a:pt x="37602" y="24591"/>
                  </a:lnTo>
                  <a:lnTo>
                    <a:pt x="36766" y="24591"/>
                  </a:lnTo>
                  <a:lnTo>
                    <a:pt x="35931" y="24591"/>
                  </a:lnTo>
                  <a:lnTo>
                    <a:pt x="35095" y="24591"/>
                  </a:lnTo>
                  <a:lnTo>
                    <a:pt x="34259" y="20446"/>
                  </a:lnTo>
                  <a:lnTo>
                    <a:pt x="33424" y="20446"/>
                  </a:lnTo>
                  <a:lnTo>
                    <a:pt x="32588" y="20446"/>
                  </a:lnTo>
                  <a:lnTo>
                    <a:pt x="31753" y="20446"/>
                  </a:lnTo>
                  <a:lnTo>
                    <a:pt x="30917" y="20446"/>
                  </a:lnTo>
                  <a:lnTo>
                    <a:pt x="30081" y="20446"/>
                  </a:lnTo>
                  <a:lnTo>
                    <a:pt x="29246" y="20446"/>
                  </a:lnTo>
                  <a:lnTo>
                    <a:pt x="28410" y="20446"/>
                  </a:lnTo>
                  <a:lnTo>
                    <a:pt x="27574" y="16768"/>
                  </a:lnTo>
                  <a:lnTo>
                    <a:pt x="26739" y="16768"/>
                  </a:lnTo>
                  <a:lnTo>
                    <a:pt x="25903" y="16768"/>
                  </a:lnTo>
                  <a:lnTo>
                    <a:pt x="25068" y="16768"/>
                  </a:lnTo>
                  <a:lnTo>
                    <a:pt x="24232" y="16768"/>
                  </a:lnTo>
                  <a:lnTo>
                    <a:pt x="23396" y="16768"/>
                  </a:lnTo>
                  <a:lnTo>
                    <a:pt x="22561" y="16768"/>
                  </a:lnTo>
                  <a:lnTo>
                    <a:pt x="21725" y="16768"/>
                  </a:lnTo>
                  <a:lnTo>
                    <a:pt x="20890" y="16768"/>
                  </a:lnTo>
                  <a:lnTo>
                    <a:pt x="20054" y="16768"/>
                  </a:lnTo>
                  <a:lnTo>
                    <a:pt x="19218" y="16768"/>
                  </a:lnTo>
                  <a:lnTo>
                    <a:pt x="18383" y="16768"/>
                  </a:lnTo>
                  <a:lnTo>
                    <a:pt x="17547" y="16768"/>
                  </a:lnTo>
                  <a:lnTo>
                    <a:pt x="16712" y="16768"/>
                  </a:lnTo>
                  <a:lnTo>
                    <a:pt x="15876" y="16768"/>
                  </a:lnTo>
                  <a:lnTo>
                    <a:pt x="15040" y="16768"/>
                  </a:lnTo>
                  <a:lnTo>
                    <a:pt x="14205" y="16768"/>
                  </a:lnTo>
                  <a:lnTo>
                    <a:pt x="13369" y="16768"/>
                  </a:lnTo>
                  <a:lnTo>
                    <a:pt x="12534" y="16768"/>
                  </a:lnTo>
                  <a:lnTo>
                    <a:pt x="11698" y="16768"/>
                  </a:lnTo>
                  <a:lnTo>
                    <a:pt x="10862" y="16768"/>
                  </a:lnTo>
                  <a:lnTo>
                    <a:pt x="10027" y="16768"/>
                  </a:lnTo>
                  <a:lnTo>
                    <a:pt x="9191" y="16768"/>
                  </a:lnTo>
                  <a:lnTo>
                    <a:pt x="8356" y="16768"/>
                  </a:lnTo>
                  <a:lnTo>
                    <a:pt x="7520" y="16768"/>
                  </a:lnTo>
                  <a:lnTo>
                    <a:pt x="6684" y="16768"/>
                  </a:lnTo>
                  <a:lnTo>
                    <a:pt x="5849" y="16768"/>
                  </a:lnTo>
                  <a:lnTo>
                    <a:pt x="5013" y="16768"/>
                  </a:lnTo>
                  <a:lnTo>
                    <a:pt x="4178" y="16768"/>
                  </a:lnTo>
                  <a:lnTo>
                    <a:pt x="3342" y="16768"/>
                  </a:lnTo>
                  <a:lnTo>
                    <a:pt x="2506" y="16768"/>
                  </a:lnTo>
                  <a:lnTo>
                    <a:pt x="1671" y="16768"/>
                  </a:lnTo>
                  <a:lnTo>
                    <a:pt x="835" y="16768"/>
                  </a:lnTo>
                  <a:lnTo>
                    <a:pt x="0" y="16768"/>
                  </a:lnTo>
                  <a:close/>
                </a:path>
              </a:pathLst>
            </a:custGeom>
            <a:solidFill>
              <a:srgbClr val="FF0000">
                <a:alpha val="14901"/>
              </a:srgbClr>
            </a:solidFill>
          </p:spPr>
          <p:txBody>
            <a:bodyPr/>
            <a:lstStyle/>
            <a:p>
              <a:endParaRPr/>
            </a:p>
          </p:txBody>
        </p:sp>
        <p:sp>
          <p:nvSpPr>
            <p:cNvPr id="12" name="pl11">
              <a:extLst>
                <a:ext uri="{FF2B5EF4-FFF2-40B4-BE49-F238E27FC236}">
                  <a16:creationId xmlns:a16="http://schemas.microsoft.com/office/drawing/2014/main" id="{A91E5F44-6E05-81BC-BC9E-CDA85F32B7BE}"/>
                </a:ext>
              </a:extLst>
            </p:cNvPr>
            <p:cNvSpPr/>
            <p:nvPr/>
          </p:nvSpPr>
          <p:spPr>
            <a:xfrm>
              <a:off x="2583264" y="1607820"/>
              <a:ext cx="6033070" cy="96936"/>
            </a:xfrm>
            <a:custGeom>
              <a:avLst/>
              <a:gdLst/>
              <a:ahLst/>
              <a:cxnLst/>
              <a:rect l="0" t="0" r="0" b="0"/>
              <a:pathLst>
                <a:path w="6033070" h="96936">
                  <a:moveTo>
                    <a:pt x="0" y="0"/>
                  </a:moveTo>
                  <a:lnTo>
                    <a:pt x="835" y="0"/>
                  </a:lnTo>
                  <a:lnTo>
                    <a:pt x="1671" y="0"/>
                  </a:lnTo>
                  <a:lnTo>
                    <a:pt x="2506" y="0"/>
                  </a:lnTo>
                  <a:lnTo>
                    <a:pt x="3342" y="0"/>
                  </a:lnTo>
                  <a:lnTo>
                    <a:pt x="4178" y="0"/>
                  </a:lnTo>
                  <a:lnTo>
                    <a:pt x="5013" y="0"/>
                  </a:lnTo>
                  <a:lnTo>
                    <a:pt x="5849" y="0"/>
                  </a:lnTo>
                  <a:lnTo>
                    <a:pt x="6684" y="0"/>
                  </a:lnTo>
                  <a:lnTo>
                    <a:pt x="7520" y="0"/>
                  </a:lnTo>
                  <a:lnTo>
                    <a:pt x="8356" y="0"/>
                  </a:lnTo>
                  <a:lnTo>
                    <a:pt x="9191" y="0"/>
                  </a:lnTo>
                  <a:lnTo>
                    <a:pt x="10027" y="0"/>
                  </a:lnTo>
                  <a:lnTo>
                    <a:pt x="10862" y="0"/>
                  </a:lnTo>
                  <a:lnTo>
                    <a:pt x="11698" y="0"/>
                  </a:lnTo>
                  <a:lnTo>
                    <a:pt x="12534" y="0"/>
                  </a:lnTo>
                  <a:lnTo>
                    <a:pt x="13369" y="0"/>
                  </a:lnTo>
                  <a:lnTo>
                    <a:pt x="14205" y="0"/>
                  </a:lnTo>
                  <a:lnTo>
                    <a:pt x="15040" y="0"/>
                  </a:lnTo>
                  <a:lnTo>
                    <a:pt x="15876" y="0"/>
                  </a:lnTo>
                  <a:lnTo>
                    <a:pt x="16712" y="0"/>
                  </a:lnTo>
                  <a:lnTo>
                    <a:pt x="17547" y="0"/>
                  </a:lnTo>
                  <a:lnTo>
                    <a:pt x="18383" y="0"/>
                  </a:lnTo>
                  <a:lnTo>
                    <a:pt x="19218" y="0"/>
                  </a:lnTo>
                  <a:lnTo>
                    <a:pt x="20054" y="0"/>
                  </a:lnTo>
                  <a:lnTo>
                    <a:pt x="20890" y="0"/>
                  </a:lnTo>
                  <a:lnTo>
                    <a:pt x="21725" y="0"/>
                  </a:lnTo>
                  <a:lnTo>
                    <a:pt x="22561" y="0"/>
                  </a:lnTo>
                  <a:lnTo>
                    <a:pt x="23396" y="0"/>
                  </a:lnTo>
                  <a:lnTo>
                    <a:pt x="24232" y="0"/>
                  </a:lnTo>
                  <a:lnTo>
                    <a:pt x="25068" y="0"/>
                  </a:lnTo>
                  <a:lnTo>
                    <a:pt x="25903" y="0"/>
                  </a:lnTo>
                  <a:lnTo>
                    <a:pt x="26739" y="0"/>
                  </a:lnTo>
                  <a:lnTo>
                    <a:pt x="27574" y="0"/>
                  </a:lnTo>
                  <a:lnTo>
                    <a:pt x="28410" y="952"/>
                  </a:lnTo>
                  <a:lnTo>
                    <a:pt x="29246" y="952"/>
                  </a:lnTo>
                  <a:lnTo>
                    <a:pt x="30081" y="952"/>
                  </a:lnTo>
                  <a:lnTo>
                    <a:pt x="30917" y="952"/>
                  </a:lnTo>
                  <a:lnTo>
                    <a:pt x="31753" y="952"/>
                  </a:lnTo>
                  <a:lnTo>
                    <a:pt x="32588" y="952"/>
                  </a:lnTo>
                  <a:lnTo>
                    <a:pt x="33424" y="952"/>
                  </a:lnTo>
                  <a:lnTo>
                    <a:pt x="34259" y="952"/>
                  </a:lnTo>
                  <a:lnTo>
                    <a:pt x="35095" y="2241"/>
                  </a:lnTo>
                  <a:lnTo>
                    <a:pt x="35931" y="2241"/>
                  </a:lnTo>
                  <a:lnTo>
                    <a:pt x="36766" y="2241"/>
                  </a:lnTo>
                  <a:lnTo>
                    <a:pt x="37602" y="2241"/>
                  </a:lnTo>
                  <a:lnTo>
                    <a:pt x="38437" y="2241"/>
                  </a:lnTo>
                  <a:lnTo>
                    <a:pt x="39273" y="2241"/>
                  </a:lnTo>
                  <a:lnTo>
                    <a:pt x="40109" y="2241"/>
                  </a:lnTo>
                  <a:lnTo>
                    <a:pt x="40944" y="2241"/>
                  </a:lnTo>
                  <a:lnTo>
                    <a:pt x="41780" y="2241"/>
                  </a:lnTo>
                  <a:lnTo>
                    <a:pt x="42615" y="2241"/>
                  </a:lnTo>
                  <a:lnTo>
                    <a:pt x="43451" y="2241"/>
                  </a:lnTo>
                  <a:lnTo>
                    <a:pt x="44287" y="2241"/>
                  </a:lnTo>
                  <a:lnTo>
                    <a:pt x="45122" y="2241"/>
                  </a:lnTo>
                  <a:lnTo>
                    <a:pt x="45958" y="2241"/>
                  </a:lnTo>
                  <a:lnTo>
                    <a:pt x="46793" y="2241"/>
                  </a:lnTo>
                  <a:lnTo>
                    <a:pt x="47629" y="2241"/>
                  </a:lnTo>
                  <a:lnTo>
                    <a:pt x="48465" y="2241"/>
                  </a:lnTo>
                  <a:lnTo>
                    <a:pt x="49300" y="3768"/>
                  </a:lnTo>
                  <a:lnTo>
                    <a:pt x="50136" y="3768"/>
                  </a:lnTo>
                  <a:lnTo>
                    <a:pt x="50971" y="3768"/>
                  </a:lnTo>
                  <a:lnTo>
                    <a:pt x="51807" y="5450"/>
                  </a:lnTo>
                  <a:lnTo>
                    <a:pt x="52643" y="5450"/>
                  </a:lnTo>
                  <a:lnTo>
                    <a:pt x="53478" y="5450"/>
                  </a:lnTo>
                  <a:lnTo>
                    <a:pt x="54314" y="5450"/>
                  </a:lnTo>
                  <a:lnTo>
                    <a:pt x="55149" y="5450"/>
                  </a:lnTo>
                  <a:lnTo>
                    <a:pt x="55985" y="5450"/>
                  </a:lnTo>
                  <a:lnTo>
                    <a:pt x="56821" y="5450"/>
                  </a:lnTo>
                  <a:lnTo>
                    <a:pt x="57656" y="5450"/>
                  </a:lnTo>
                  <a:lnTo>
                    <a:pt x="58492" y="5450"/>
                  </a:lnTo>
                  <a:lnTo>
                    <a:pt x="59327" y="5450"/>
                  </a:lnTo>
                  <a:lnTo>
                    <a:pt x="60163" y="5450"/>
                  </a:lnTo>
                  <a:lnTo>
                    <a:pt x="60999" y="5450"/>
                  </a:lnTo>
                  <a:lnTo>
                    <a:pt x="61834" y="5450"/>
                  </a:lnTo>
                  <a:lnTo>
                    <a:pt x="62670" y="5450"/>
                  </a:lnTo>
                  <a:lnTo>
                    <a:pt x="63506" y="5450"/>
                  </a:lnTo>
                  <a:lnTo>
                    <a:pt x="64341" y="5450"/>
                  </a:lnTo>
                  <a:lnTo>
                    <a:pt x="65177" y="5450"/>
                  </a:lnTo>
                  <a:lnTo>
                    <a:pt x="66012" y="5450"/>
                  </a:lnTo>
                  <a:lnTo>
                    <a:pt x="66848" y="5450"/>
                  </a:lnTo>
                  <a:lnTo>
                    <a:pt x="67684" y="5450"/>
                  </a:lnTo>
                  <a:lnTo>
                    <a:pt x="68519" y="5450"/>
                  </a:lnTo>
                  <a:lnTo>
                    <a:pt x="69355" y="5450"/>
                  </a:lnTo>
                  <a:lnTo>
                    <a:pt x="70190" y="5450"/>
                  </a:lnTo>
                  <a:lnTo>
                    <a:pt x="71026" y="5450"/>
                  </a:lnTo>
                  <a:lnTo>
                    <a:pt x="71862" y="5450"/>
                  </a:lnTo>
                  <a:lnTo>
                    <a:pt x="72697" y="5450"/>
                  </a:lnTo>
                  <a:lnTo>
                    <a:pt x="73533" y="5450"/>
                  </a:lnTo>
                  <a:lnTo>
                    <a:pt x="74368" y="5450"/>
                  </a:lnTo>
                  <a:lnTo>
                    <a:pt x="75204" y="5450"/>
                  </a:lnTo>
                  <a:lnTo>
                    <a:pt x="76040" y="5450"/>
                  </a:lnTo>
                  <a:lnTo>
                    <a:pt x="76875" y="5450"/>
                  </a:lnTo>
                  <a:lnTo>
                    <a:pt x="77711" y="5450"/>
                  </a:lnTo>
                  <a:lnTo>
                    <a:pt x="78546" y="5450"/>
                  </a:lnTo>
                  <a:lnTo>
                    <a:pt x="79382" y="5450"/>
                  </a:lnTo>
                  <a:lnTo>
                    <a:pt x="80218" y="5450"/>
                  </a:lnTo>
                  <a:lnTo>
                    <a:pt x="81053" y="5450"/>
                  </a:lnTo>
                  <a:lnTo>
                    <a:pt x="81889" y="5450"/>
                  </a:lnTo>
                  <a:lnTo>
                    <a:pt x="82724" y="5450"/>
                  </a:lnTo>
                  <a:lnTo>
                    <a:pt x="83560" y="5450"/>
                  </a:lnTo>
                  <a:lnTo>
                    <a:pt x="84396" y="5450"/>
                  </a:lnTo>
                  <a:lnTo>
                    <a:pt x="85231" y="5450"/>
                  </a:lnTo>
                  <a:lnTo>
                    <a:pt x="86067" y="5450"/>
                  </a:lnTo>
                  <a:lnTo>
                    <a:pt x="86902" y="5450"/>
                  </a:lnTo>
                  <a:lnTo>
                    <a:pt x="87738" y="5450"/>
                  </a:lnTo>
                  <a:lnTo>
                    <a:pt x="88574" y="5450"/>
                  </a:lnTo>
                  <a:lnTo>
                    <a:pt x="89409" y="5450"/>
                  </a:lnTo>
                  <a:lnTo>
                    <a:pt x="90245" y="5450"/>
                  </a:lnTo>
                  <a:lnTo>
                    <a:pt x="91080" y="5450"/>
                  </a:lnTo>
                  <a:lnTo>
                    <a:pt x="91916" y="5450"/>
                  </a:lnTo>
                  <a:lnTo>
                    <a:pt x="92752" y="5450"/>
                  </a:lnTo>
                  <a:lnTo>
                    <a:pt x="93587" y="5450"/>
                  </a:lnTo>
                  <a:lnTo>
                    <a:pt x="94423" y="5450"/>
                  </a:lnTo>
                  <a:lnTo>
                    <a:pt x="95259" y="5450"/>
                  </a:lnTo>
                  <a:lnTo>
                    <a:pt x="96094" y="5450"/>
                  </a:lnTo>
                  <a:lnTo>
                    <a:pt x="96930" y="5450"/>
                  </a:lnTo>
                  <a:lnTo>
                    <a:pt x="97765" y="5450"/>
                  </a:lnTo>
                  <a:lnTo>
                    <a:pt x="98601" y="5450"/>
                  </a:lnTo>
                  <a:lnTo>
                    <a:pt x="99437" y="5450"/>
                  </a:lnTo>
                  <a:lnTo>
                    <a:pt x="100272" y="5450"/>
                  </a:lnTo>
                  <a:lnTo>
                    <a:pt x="101108" y="5450"/>
                  </a:lnTo>
                  <a:lnTo>
                    <a:pt x="101943" y="5450"/>
                  </a:lnTo>
                  <a:lnTo>
                    <a:pt x="102779" y="5450"/>
                  </a:lnTo>
                  <a:lnTo>
                    <a:pt x="104450" y="5450"/>
                  </a:lnTo>
                  <a:lnTo>
                    <a:pt x="105286" y="5450"/>
                  </a:lnTo>
                  <a:lnTo>
                    <a:pt x="106121" y="5450"/>
                  </a:lnTo>
                  <a:lnTo>
                    <a:pt x="106957" y="5450"/>
                  </a:lnTo>
                  <a:lnTo>
                    <a:pt x="107793" y="5450"/>
                  </a:lnTo>
                  <a:lnTo>
                    <a:pt x="108628" y="5450"/>
                  </a:lnTo>
                  <a:lnTo>
                    <a:pt x="109464" y="5450"/>
                  </a:lnTo>
                  <a:lnTo>
                    <a:pt x="110299" y="5450"/>
                  </a:lnTo>
                  <a:lnTo>
                    <a:pt x="111135" y="5450"/>
                  </a:lnTo>
                  <a:lnTo>
                    <a:pt x="111971" y="5450"/>
                  </a:lnTo>
                  <a:lnTo>
                    <a:pt x="112806" y="5450"/>
                  </a:lnTo>
                  <a:lnTo>
                    <a:pt x="113642" y="5450"/>
                  </a:lnTo>
                  <a:lnTo>
                    <a:pt x="114477" y="5450"/>
                  </a:lnTo>
                  <a:lnTo>
                    <a:pt x="115313" y="5450"/>
                  </a:lnTo>
                  <a:lnTo>
                    <a:pt x="116149" y="5450"/>
                  </a:lnTo>
                  <a:lnTo>
                    <a:pt x="116984" y="5450"/>
                  </a:lnTo>
                  <a:lnTo>
                    <a:pt x="117820" y="5450"/>
                  </a:lnTo>
                  <a:lnTo>
                    <a:pt x="118655" y="5450"/>
                  </a:lnTo>
                  <a:lnTo>
                    <a:pt x="119491" y="5450"/>
                  </a:lnTo>
                  <a:lnTo>
                    <a:pt x="120327" y="5450"/>
                  </a:lnTo>
                  <a:lnTo>
                    <a:pt x="121998" y="5450"/>
                  </a:lnTo>
                  <a:lnTo>
                    <a:pt x="122833" y="5450"/>
                  </a:lnTo>
                  <a:lnTo>
                    <a:pt x="123669" y="5450"/>
                  </a:lnTo>
                  <a:lnTo>
                    <a:pt x="124505" y="5450"/>
                  </a:lnTo>
                  <a:lnTo>
                    <a:pt x="126176" y="5450"/>
                  </a:lnTo>
                  <a:lnTo>
                    <a:pt x="127012" y="5450"/>
                  </a:lnTo>
                  <a:lnTo>
                    <a:pt x="127847" y="5450"/>
                  </a:lnTo>
                  <a:lnTo>
                    <a:pt x="128683" y="5450"/>
                  </a:lnTo>
                  <a:lnTo>
                    <a:pt x="129518" y="5450"/>
                  </a:lnTo>
                  <a:lnTo>
                    <a:pt x="130354" y="5450"/>
                  </a:lnTo>
                  <a:lnTo>
                    <a:pt x="131190" y="5450"/>
                  </a:lnTo>
                  <a:lnTo>
                    <a:pt x="132025" y="5450"/>
                  </a:lnTo>
                  <a:lnTo>
                    <a:pt x="132861" y="5450"/>
                  </a:lnTo>
                  <a:lnTo>
                    <a:pt x="133696" y="5450"/>
                  </a:lnTo>
                  <a:lnTo>
                    <a:pt x="134532" y="5450"/>
                  </a:lnTo>
                  <a:lnTo>
                    <a:pt x="135368" y="5450"/>
                  </a:lnTo>
                  <a:lnTo>
                    <a:pt x="136203" y="5450"/>
                  </a:lnTo>
                  <a:lnTo>
                    <a:pt x="137039" y="5450"/>
                  </a:lnTo>
                  <a:lnTo>
                    <a:pt x="137874" y="5450"/>
                  </a:lnTo>
                  <a:lnTo>
                    <a:pt x="138710" y="5450"/>
                  </a:lnTo>
                  <a:lnTo>
                    <a:pt x="139546" y="5450"/>
                  </a:lnTo>
                  <a:lnTo>
                    <a:pt x="140381" y="5450"/>
                  </a:lnTo>
                  <a:lnTo>
                    <a:pt x="141217" y="5450"/>
                  </a:lnTo>
                  <a:lnTo>
                    <a:pt x="142052" y="5450"/>
                  </a:lnTo>
                  <a:lnTo>
                    <a:pt x="142888" y="5450"/>
                  </a:lnTo>
                  <a:lnTo>
                    <a:pt x="143724" y="5450"/>
                  </a:lnTo>
                  <a:lnTo>
                    <a:pt x="144559" y="5450"/>
                  </a:lnTo>
                  <a:lnTo>
                    <a:pt x="145395" y="5450"/>
                  </a:lnTo>
                  <a:lnTo>
                    <a:pt x="146230" y="5450"/>
                  </a:lnTo>
                  <a:lnTo>
                    <a:pt x="147066" y="5450"/>
                  </a:lnTo>
                  <a:lnTo>
                    <a:pt x="147902" y="5450"/>
                  </a:lnTo>
                  <a:lnTo>
                    <a:pt x="148737" y="5450"/>
                  </a:lnTo>
                  <a:lnTo>
                    <a:pt x="149573" y="5450"/>
                  </a:lnTo>
                  <a:lnTo>
                    <a:pt x="150408" y="5450"/>
                  </a:lnTo>
                  <a:lnTo>
                    <a:pt x="151244" y="7396"/>
                  </a:lnTo>
                  <a:lnTo>
                    <a:pt x="152080" y="7396"/>
                  </a:lnTo>
                  <a:lnTo>
                    <a:pt x="152915" y="7396"/>
                  </a:lnTo>
                  <a:lnTo>
                    <a:pt x="153751" y="7396"/>
                  </a:lnTo>
                  <a:lnTo>
                    <a:pt x="154586" y="7396"/>
                  </a:lnTo>
                  <a:lnTo>
                    <a:pt x="155422" y="7396"/>
                  </a:lnTo>
                  <a:lnTo>
                    <a:pt x="156258" y="7396"/>
                  </a:lnTo>
                  <a:lnTo>
                    <a:pt x="157093" y="9466"/>
                  </a:lnTo>
                  <a:lnTo>
                    <a:pt x="157929" y="9466"/>
                  </a:lnTo>
                  <a:lnTo>
                    <a:pt x="158765" y="9466"/>
                  </a:lnTo>
                  <a:lnTo>
                    <a:pt x="159600" y="9466"/>
                  </a:lnTo>
                  <a:lnTo>
                    <a:pt x="160436" y="9466"/>
                  </a:lnTo>
                  <a:lnTo>
                    <a:pt x="161271" y="9466"/>
                  </a:lnTo>
                  <a:lnTo>
                    <a:pt x="162107" y="9466"/>
                  </a:lnTo>
                  <a:lnTo>
                    <a:pt x="162943" y="9466"/>
                  </a:lnTo>
                  <a:lnTo>
                    <a:pt x="163778" y="9466"/>
                  </a:lnTo>
                  <a:lnTo>
                    <a:pt x="164614" y="9466"/>
                  </a:lnTo>
                  <a:lnTo>
                    <a:pt x="165449" y="9466"/>
                  </a:lnTo>
                  <a:lnTo>
                    <a:pt x="166285" y="9466"/>
                  </a:lnTo>
                  <a:lnTo>
                    <a:pt x="167956" y="9466"/>
                  </a:lnTo>
                  <a:lnTo>
                    <a:pt x="168792" y="9466"/>
                  </a:lnTo>
                  <a:lnTo>
                    <a:pt x="169627" y="9466"/>
                  </a:lnTo>
                  <a:lnTo>
                    <a:pt x="170463" y="9466"/>
                  </a:lnTo>
                  <a:lnTo>
                    <a:pt x="171299" y="9466"/>
                  </a:lnTo>
                  <a:lnTo>
                    <a:pt x="172134" y="9466"/>
                  </a:lnTo>
                  <a:lnTo>
                    <a:pt x="172970" y="9466"/>
                  </a:lnTo>
                  <a:lnTo>
                    <a:pt x="173805" y="9466"/>
                  </a:lnTo>
                  <a:lnTo>
                    <a:pt x="174641" y="9466"/>
                  </a:lnTo>
                  <a:lnTo>
                    <a:pt x="175477" y="9466"/>
                  </a:lnTo>
                  <a:lnTo>
                    <a:pt x="176312" y="9466"/>
                  </a:lnTo>
                  <a:lnTo>
                    <a:pt x="177148" y="9466"/>
                  </a:lnTo>
                  <a:lnTo>
                    <a:pt x="177983" y="9466"/>
                  </a:lnTo>
                  <a:lnTo>
                    <a:pt x="178819" y="9466"/>
                  </a:lnTo>
                  <a:lnTo>
                    <a:pt x="179655" y="9466"/>
                  </a:lnTo>
                  <a:lnTo>
                    <a:pt x="180490" y="9466"/>
                  </a:lnTo>
                  <a:lnTo>
                    <a:pt x="181326" y="9466"/>
                  </a:lnTo>
                  <a:lnTo>
                    <a:pt x="182161" y="9466"/>
                  </a:lnTo>
                  <a:lnTo>
                    <a:pt x="182997" y="9466"/>
                  </a:lnTo>
                  <a:lnTo>
                    <a:pt x="183833" y="9466"/>
                  </a:lnTo>
                  <a:lnTo>
                    <a:pt x="184668" y="9466"/>
                  </a:lnTo>
                  <a:lnTo>
                    <a:pt x="185504" y="9466"/>
                  </a:lnTo>
                  <a:lnTo>
                    <a:pt x="186339" y="9466"/>
                  </a:lnTo>
                  <a:lnTo>
                    <a:pt x="187175" y="9466"/>
                  </a:lnTo>
                  <a:lnTo>
                    <a:pt x="188011" y="9466"/>
                  </a:lnTo>
                  <a:lnTo>
                    <a:pt x="188846" y="9466"/>
                  </a:lnTo>
                  <a:lnTo>
                    <a:pt x="189682" y="9466"/>
                  </a:lnTo>
                  <a:lnTo>
                    <a:pt x="190518" y="9466"/>
                  </a:lnTo>
                  <a:lnTo>
                    <a:pt x="191353" y="9466"/>
                  </a:lnTo>
                  <a:lnTo>
                    <a:pt x="192189" y="9466"/>
                  </a:lnTo>
                  <a:lnTo>
                    <a:pt x="193024" y="9466"/>
                  </a:lnTo>
                  <a:lnTo>
                    <a:pt x="193860" y="9466"/>
                  </a:lnTo>
                  <a:lnTo>
                    <a:pt x="194696" y="9466"/>
                  </a:lnTo>
                  <a:lnTo>
                    <a:pt x="195531" y="9466"/>
                  </a:lnTo>
                  <a:lnTo>
                    <a:pt x="196367" y="9466"/>
                  </a:lnTo>
                  <a:lnTo>
                    <a:pt x="197202" y="9466"/>
                  </a:lnTo>
                  <a:lnTo>
                    <a:pt x="198038" y="9466"/>
                  </a:lnTo>
                  <a:lnTo>
                    <a:pt x="198874" y="9466"/>
                  </a:lnTo>
                  <a:lnTo>
                    <a:pt x="199709" y="9466"/>
                  </a:lnTo>
                  <a:lnTo>
                    <a:pt x="200545" y="9466"/>
                  </a:lnTo>
                  <a:lnTo>
                    <a:pt x="201380" y="9466"/>
                  </a:lnTo>
                  <a:lnTo>
                    <a:pt x="202216" y="9466"/>
                  </a:lnTo>
                  <a:lnTo>
                    <a:pt x="203052" y="9466"/>
                  </a:lnTo>
                  <a:lnTo>
                    <a:pt x="203887" y="9466"/>
                  </a:lnTo>
                  <a:lnTo>
                    <a:pt x="204723" y="9466"/>
                  </a:lnTo>
                  <a:lnTo>
                    <a:pt x="205558" y="9466"/>
                  </a:lnTo>
                  <a:lnTo>
                    <a:pt x="206394" y="9466"/>
                  </a:lnTo>
                  <a:lnTo>
                    <a:pt x="207230" y="9466"/>
                  </a:lnTo>
                  <a:lnTo>
                    <a:pt x="208065" y="9466"/>
                  </a:lnTo>
                  <a:lnTo>
                    <a:pt x="208901" y="9466"/>
                  </a:lnTo>
                  <a:lnTo>
                    <a:pt x="209736" y="9466"/>
                  </a:lnTo>
                  <a:lnTo>
                    <a:pt x="210572" y="9466"/>
                  </a:lnTo>
                  <a:lnTo>
                    <a:pt x="211408" y="9466"/>
                  </a:lnTo>
                  <a:lnTo>
                    <a:pt x="213079" y="9466"/>
                  </a:lnTo>
                  <a:lnTo>
                    <a:pt x="213914" y="9466"/>
                  </a:lnTo>
                  <a:lnTo>
                    <a:pt x="214750" y="9466"/>
                  </a:lnTo>
                  <a:lnTo>
                    <a:pt x="216421" y="9466"/>
                  </a:lnTo>
                  <a:lnTo>
                    <a:pt x="217257" y="9466"/>
                  </a:lnTo>
                  <a:lnTo>
                    <a:pt x="218092" y="9466"/>
                  </a:lnTo>
                  <a:lnTo>
                    <a:pt x="218928" y="9466"/>
                  </a:lnTo>
                  <a:lnTo>
                    <a:pt x="219764" y="9466"/>
                  </a:lnTo>
                  <a:lnTo>
                    <a:pt x="220599" y="9466"/>
                  </a:lnTo>
                  <a:lnTo>
                    <a:pt x="221435" y="9466"/>
                  </a:lnTo>
                  <a:lnTo>
                    <a:pt x="222271" y="9466"/>
                  </a:lnTo>
                  <a:lnTo>
                    <a:pt x="223106" y="9466"/>
                  </a:lnTo>
                  <a:lnTo>
                    <a:pt x="223942" y="9466"/>
                  </a:lnTo>
                  <a:lnTo>
                    <a:pt x="224777" y="9466"/>
                  </a:lnTo>
                  <a:lnTo>
                    <a:pt x="225613" y="9466"/>
                  </a:lnTo>
                  <a:lnTo>
                    <a:pt x="226449" y="9466"/>
                  </a:lnTo>
                  <a:lnTo>
                    <a:pt x="227284" y="9466"/>
                  </a:lnTo>
                  <a:lnTo>
                    <a:pt x="228120" y="9466"/>
                  </a:lnTo>
                  <a:lnTo>
                    <a:pt x="228955" y="9466"/>
                  </a:lnTo>
                  <a:lnTo>
                    <a:pt x="229791" y="9466"/>
                  </a:lnTo>
                  <a:lnTo>
                    <a:pt x="230627" y="11749"/>
                  </a:lnTo>
                  <a:lnTo>
                    <a:pt x="231462" y="11749"/>
                  </a:lnTo>
                  <a:lnTo>
                    <a:pt x="232298" y="11749"/>
                  </a:lnTo>
                  <a:lnTo>
                    <a:pt x="233133" y="11749"/>
                  </a:lnTo>
                  <a:lnTo>
                    <a:pt x="233969" y="11749"/>
                  </a:lnTo>
                  <a:lnTo>
                    <a:pt x="234805" y="11749"/>
                  </a:lnTo>
                  <a:lnTo>
                    <a:pt x="235640" y="11749"/>
                  </a:lnTo>
                  <a:lnTo>
                    <a:pt x="236476" y="11749"/>
                  </a:lnTo>
                  <a:lnTo>
                    <a:pt x="237311" y="11749"/>
                  </a:lnTo>
                  <a:lnTo>
                    <a:pt x="238147" y="11749"/>
                  </a:lnTo>
                  <a:lnTo>
                    <a:pt x="239818" y="11749"/>
                  </a:lnTo>
                  <a:lnTo>
                    <a:pt x="240654" y="11749"/>
                  </a:lnTo>
                  <a:lnTo>
                    <a:pt x="241489" y="11749"/>
                  </a:lnTo>
                  <a:lnTo>
                    <a:pt x="242325" y="11749"/>
                  </a:lnTo>
                  <a:lnTo>
                    <a:pt x="243161" y="11749"/>
                  </a:lnTo>
                  <a:lnTo>
                    <a:pt x="243996" y="11749"/>
                  </a:lnTo>
                  <a:lnTo>
                    <a:pt x="244832" y="11749"/>
                  </a:lnTo>
                  <a:lnTo>
                    <a:pt x="245667" y="11749"/>
                  </a:lnTo>
                  <a:lnTo>
                    <a:pt x="246503" y="11749"/>
                  </a:lnTo>
                  <a:lnTo>
                    <a:pt x="247339" y="11749"/>
                  </a:lnTo>
                  <a:lnTo>
                    <a:pt x="248174" y="11749"/>
                  </a:lnTo>
                  <a:lnTo>
                    <a:pt x="249010" y="11749"/>
                  </a:lnTo>
                  <a:lnTo>
                    <a:pt x="249845" y="11749"/>
                  </a:lnTo>
                  <a:lnTo>
                    <a:pt x="250681" y="11749"/>
                  </a:lnTo>
                  <a:lnTo>
                    <a:pt x="251517" y="11749"/>
                  </a:lnTo>
                  <a:lnTo>
                    <a:pt x="252352" y="11749"/>
                  </a:lnTo>
                  <a:lnTo>
                    <a:pt x="253188" y="11749"/>
                  </a:lnTo>
                  <a:lnTo>
                    <a:pt x="254024" y="11749"/>
                  </a:lnTo>
                  <a:lnTo>
                    <a:pt x="254859" y="11749"/>
                  </a:lnTo>
                  <a:lnTo>
                    <a:pt x="255695" y="11749"/>
                  </a:lnTo>
                  <a:lnTo>
                    <a:pt x="256530" y="11749"/>
                  </a:lnTo>
                  <a:lnTo>
                    <a:pt x="257366" y="11749"/>
                  </a:lnTo>
                  <a:lnTo>
                    <a:pt x="258202" y="11749"/>
                  </a:lnTo>
                  <a:lnTo>
                    <a:pt x="259037" y="11749"/>
                  </a:lnTo>
                  <a:lnTo>
                    <a:pt x="259873" y="11749"/>
                  </a:lnTo>
                  <a:lnTo>
                    <a:pt x="260708" y="11749"/>
                  </a:lnTo>
                  <a:lnTo>
                    <a:pt x="261544" y="11749"/>
                  </a:lnTo>
                  <a:lnTo>
                    <a:pt x="262380" y="11749"/>
                  </a:lnTo>
                  <a:lnTo>
                    <a:pt x="263215" y="11749"/>
                  </a:lnTo>
                  <a:lnTo>
                    <a:pt x="264051" y="11749"/>
                  </a:lnTo>
                  <a:lnTo>
                    <a:pt x="264886" y="11749"/>
                  </a:lnTo>
                  <a:lnTo>
                    <a:pt x="265722" y="11749"/>
                  </a:lnTo>
                  <a:lnTo>
                    <a:pt x="266558" y="11749"/>
                  </a:lnTo>
                  <a:lnTo>
                    <a:pt x="267393" y="11749"/>
                  </a:lnTo>
                  <a:lnTo>
                    <a:pt x="268229" y="11749"/>
                  </a:lnTo>
                  <a:lnTo>
                    <a:pt x="269064" y="11749"/>
                  </a:lnTo>
                  <a:lnTo>
                    <a:pt x="269900" y="11749"/>
                  </a:lnTo>
                  <a:lnTo>
                    <a:pt x="270736" y="11749"/>
                  </a:lnTo>
                  <a:lnTo>
                    <a:pt x="271571" y="11749"/>
                  </a:lnTo>
                  <a:lnTo>
                    <a:pt x="272407" y="11749"/>
                  </a:lnTo>
                  <a:lnTo>
                    <a:pt x="273242" y="11749"/>
                  </a:lnTo>
                  <a:lnTo>
                    <a:pt x="274078" y="11749"/>
                  </a:lnTo>
                  <a:lnTo>
                    <a:pt x="274914" y="11749"/>
                  </a:lnTo>
                  <a:lnTo>
                    <a:pt x="275749" y="11749"/>
                  </a:lnTo>
                  <a:lnTo>
                    <a:pt x="276585" y="11749"/>
                  </a:lnTo>
                  <a:lnTo>
                    <a:pt x="277420" y="11749"/>
                  </a:lnTo>
                  <a:lnTo>
                    <a:pt x="278256" y="11749"/>
                  </a:lnTo>
                  <a:lnTo>
                    <a:pt x="279927" y="11749"/>
                  </a:lnTo>
                  <a:lnTo>
                    <a:pt x="280763" y="11749"/>
                  </a:lnTo>
                  <a:lnTo>
                    <a:pt x="281598" y="11749"/>
                  </a:lnTo>
                  <a:lnTo>
                    <a:pt x="282434" y="11749"/>
                  </a:lnTo>
                  <a:lnTo>
                    <a:pt x="283270" y="11749"/>
                  </a:lnTo>
                  <a:lnTo>
                    <a:pt x="284105" y="11749"/>
                  </a:lnTo>
                  <a:lnTo>
                    <a:pt x="284941" y="11749"/>
                  </a:lnTo>
                  <a:lnTo>
                    <a:pt x="286612" y="11749"/>
                  </a:lnTo>
                  <a:lnTo>
                    <a:pt x="287448" y="11749"/>
                  </a:lnTo>
                  <a:lnTo>
                    <a:pt x="288283" y="11749"/>
                  </a:lnTo>
                  <a:lnTo>
                    <a:pt x="289119" y="11749"/>
                  </a:lnTo>
                  <a:lnTo>
                    <a:pt x="289955" y="11749"/>
                  </a:lnTo>
                  <a:lnTo>
                    <a:pt x="290790" y="11749"/>
                  </a:lnTo>
                  <a:lnTo>
                    <a:pt x="291626" y="11749"/>
                  </a:lnTo>
                  <a:lnTo>
                    <a:pt x="292461" y="11749"/>
                  </a:lnTo>
                  <a:lnTo>
                    <a:pt x="293297" y="11749"/>
                  </a:lnTo>
                  <a:lnTo>
                    <a:pt x="294133" y="14216"/>
                  </a:lnTo>
                  <a:lnTo>
                    <a:pt x="294968" y="14216"/>
                  </a:lnTo>
                  <a:lnTo>
                    <a:pt x="295804" y="14216"/>
                  </a:lnTo>
                  <a:lnTo>
                    <a:pt x="296639" y="14216"/>
                  </a:lnTo>
                  <a:lnTo>
                    <a:pt x="297475" y="14216"/>
                  </a:lnTo>
                  <a:lnTo>
                    <a:pt x="298311" y="14216"/>
                  </a:lnTo>
                  <a:lnTo>
                    <a:pt x="299146" y="14216"/>
                  </a:lnTo>
                  <a:lnTo>
                    <a:pt x="299982" y="14216"/>
                  </a:lnTo>
                  <a:lnTo>
                    <a:pt x="300817" y="14216"/>
                  </a:lnTo>
                  <a:lnTo>
                    <a:pt x="301653" y="14216"/>
                  </a:lnTo>
                  <a:lnTo>
                    <a:pt x="302489" y="14216"/>
                  </a:lnTo>
                  <a:lnTo>
                    <a:pt x="303324" y="14216"/>
                  </a:lnTo>
                  <a:lnTo>
                    <a:pt x="304160" y="14216"/>
                  </a:lnTo>
                  <a:lnTo>
                    <a:pt x="304995" y="14216"/>
                  </a:lnTo>
                  <a:lnTo>
                    <a:pt x="305831" y="14216"/>
                  </a:lnTo>
                  <a:lnTo>
                    <a:pt x="306667" y="14216"/>
                  </a:lnTo>
                  <a:lnTo>
                    <a:pt x="307502" y="14216"/>
                  </a:lnTo>
                  <a:lnTo>
                    <a:pt x="308338" y="14216"/>
                  </a:lnTo>
                  <a:lnTo>
                    <a:pt x="309173" y="14216"/>
                  </a:lnTo>
                  <a:lnTo>
                    <a:pt x="310009" y="14216"/>
                  </a:lnTo>
                  <a:lnTo>
                    <a:pt x="310845" y="14216"/>
                  </a:lnTo>
                  <a:lnTo>
                    <a:pt x="311680" y="14216"/>
                  </a:lnTo>
                  <a:lnTo>
                    <a:pt x="312516" y="14216"/>
                  </a:lnTo>
                  <a:lnTo>
                    <a:pt x="313351" y="14216"/>
                  </a:lnTo>
                  <a:lnTo>
                    <a:pt x="314187" y="14216"/>
                  </a:lnTo>
                  <a:lnTo>
                    <a:pt x="315023" y="14216"/>
                  </a:lnTo>
                  <a:lnTo>
                    <a:pt x="315858" y="14216"/>
                  </a:lnTo>
                  <a:lnTo>
                    <a:pt x="316694" y="14216"/>
                  </a:lnTo>
                  <a:lnTo>
                    <a:pt x="317530" y="14216"/>
                  </a:lnTo>
                  <a:lnTo>
                    <a:pt x="318365" y="14216"/>
                  </a:lnTo>
                  <a:lnTo>
                    <a:pt x="319201" y="14216"/>
                  </a:lnTo>
                  <a:lnTo>
                    <a:pt x="320036" y="14216"/>
                  </a:lnTo>
                  <a:lnTo>
                    <a:pt x="320872" y="14216"/>
                  </a:lnTo>
                  <a:lnTo>
                    <a:pt x="321708" y="14216"/>
                  </a:lnTo>
                  <a:lnTo>
                    <a:pt x="322543" y="14216"/>
                  </a:lnTo>
                  <a:lnTo>
                    <a:pt x="323379" y="14216"/>
                  </a:lnTo>
                  <a:lnTo>
                    <a:pt x="324214" y="14216"/>
                  </a:lnTo>
                  <a:lnTo>
                    <a:pt x="325050" y="14216"/>
                  </a:lnTo>
                  <a:lnTo>
                    <a:pt x="325886" y="14216"/>
                  </a:lnTo>
                  <a:lnTo>
                    <a:pt x="326721" y="14216"/>
                  </a:lnTo>
                  <a:lnTo>
                    <a:pt x="327557" y="14216"/>
                  </a:lnTo>
                  <a:lnTo>
                    <a:pt x="328392" y="14216"/>
                  </a:lnTo>
                  <a:lnTo>
                    <a:pt x="329228" y="14216"/>
                  </a:lnTo>
                  <a:lnTo>
                    <a:pt x="330064" y="14216"/>
                  </a:lnTo>
                  <a:lnTo>
                    <a:pt x="330899" y="14216"/>
                  </a:lnTo>
                  <a:lnTo>
                    <a:pt x="331735" y="14216"/>
                  </a:lnTo>
                  <a:lnTo>
                    <a:pt x="332570" y="14216"/>
                  </a:lnTo>
                  <a:lnTo>
                    <a:pt x="333406" y="14216"/>
                  </a:lnTo>
                  <a:lnTo>
                    <a:pt x="334242" y="14216"/>
                  </a:lnTo>
                  <a:lnTo>
                    <a:pt x="335077" y="14216"/>
                  </a:lnTo>
                  <a:lnTo>
                    <a:pt x="335913" y="14216"/>
                  </a:lnTo>
                  <a:lnTo>
                    <a:pt x="336748" y="14216"/>
                  </a:lnTo>
                  <a:lnTo>
                    <a:pt x="337584" y="14216"/>
                  </a:lnTo>
                  <a:lnTo>
                    <a:pt x="338420" y="14216"/>
                  </a:lnTo>
                  <a:lnTo>
                    <a:pt x="339255" y="14216"/>
                  </a:lnTo>
                  <a:lnTo>
                    <a:pt x="340091" y="14216"/>
                  </a:lnTo>
                  <a:lnTo>
                    <a:pt x="340926" y="14216"/>
                  </a:lnTo>
                  <a:lnTo>
                    <a:pt x="341762" y="14216"/>
                  </a:lnTo>
                  <a:lnTo>
                    <a:pt x="342598" y="14216"/>
                  </a:lnTo>
                  <a:lnTo>
                    <a:pt x="343433" y="14216"/>
                  </a:lnTo>
                  <a:lnTo>
                    <a:pt x="344269" y="14216"/>
                  </a:lnTo>
                  <a:lnTo>
                    <a:pt x="345104" y="14216"/>
                  </a:lnTo>
                  <a:lnTo>
                    <a:pt x="345940" y="14216"/>
                  </a:lnTo>
                  <a:lnTo>
                    <a:pt x="346776" y="14216"/>
                  </a:lnTo>
                  <a:lnTo>
                    <a:pt x="347611" y="14216"/>
                  </a:lnTo>
                  <a:lnTo>
                    <a:pt x="348447" y="14216"/>
                  </a:lnTo>
                  <a:lnTo>
                    <a:pt x="349283" y="14216"/>
                  </a:lnTo>
                  <a:lnTo>
                    <a:pt x="350118" y="14216"/>
                  </a:lnTo>
                  <a:lnTo>
                    <a:pt x="350954" y="14216"/>
                  </a:lnTo>
                  <a:lnTo>
                    <a:pt x="351789" y="14216"/>
                  </a:lnTo>
                  <a:lnTo>
                    <a:pt x="352625" y="14216"/>
                  </a:lnTo>
                  <a:lnTo>
                    <a:pt x="353461" y="14216"/>
                  </a:lnTo>
                  <a:lnTo>
                    <a:pt x="354296" y="14216"/>
                  </a:lnTo>
                  <a:lnTo>
                    <a:pt x="355132" y="14216"/>
                  </a:lnTo>
                  <a:lnTo>
                    <a:pt x="355967" y="14216"/>
                  </a:lnTo>
                  <a:lnTo>
                    <a:pt x="356803" y="14216"/>
                  </a:lnTo>
                  <a:lnTo>
                    <a:pt x="357639" y="14216"/>
                  </a:lnTo>
                  <a:lnTo>
                    <a:pt x="358474" y="14216"/>
                  </a:lnTo>
                  <a:lnTo>
                    <a:pt x="359310" y="14216"/>
                  </a:lnTo>
                  <a:lnTo>
                    <a:pt x="360145" y="14216"/>
                  </a:lnTo>
                  <a:lnTo>
                    <a:pt x="360981" y="14216"/>
                  </a:lnTo>
                  <a:lnTo>
                    <a:pt x="361817" y="14216"/>
                  </a:lnTo>
                  <a:lnTo>
                    <a:pt x="362652" y="14216"/>
                  </a:lnTo>
                  <a:lnTo>
                    <a:pt x="363488" y="14216"/>
                  </a:lnTo>
                  <a:lnTo>
                    <a:pt x="364323" y="14216"/>
                  </a:lnTo>
                  <a:lnTo>
                    <a:pt x="365159" y="14216"/>
                  </a:lnTo>
                  <a:lnTo>
                    <a:pt x="367666" y="14216"/>
                  </a:lnTo>
                  <a:lnTo>
                    <a:pt x="368501" y="14216"/>
                  </a:lnTo>
                  <a:lnTo>
                    <a:pt x="369337" y="14216"/>
                  </a:lnTo>
                  <a:lnTo>
                    <a:pt x="370173" y="14216"/>
                  </a:lnTo>
                  <a:lnTo>
                    <a:pt x="371008" y="14216"/>
                  </a:lnTo>
                  <a:lnTo>
                    <a:pt x="371844" y="14216"/>
                  </a:lnTo>
                  <a:lnTo>
                    <a:pt x="372679" y="14216"/>
                  </a:lnTo>
                  <a:lnTo>
                    <a:pt x="373515" y="14216"/>
                  </a:lnTo>
                  <a:lnTo>
                    <a:pt x="374351" y="14216"/>
                  </a:lnTo>
                  <a:lnTo>
                    <a:pt x="375186" y="14216"/>
                  </a:lnTo>
                  <a:lnTo>
                    <a:pt x="376022" y="14216"/>
                  </a:lnTo>
                  <a:lnTo>
                    <a:pt x="377693" y="14216"/>
                  </a:lnTo>
                  <a:lnTo>
                    <a:pt x="378529" y="14216"/>
                  </a:lnTo>
                  <a:lnTo>
                    <a:pt x="379364" y="14216"/>
                  </a:lnTo>
                  <a:lnTo>
                    <a:pt x="380200" y="14216"/>
                  </a:lnTo>
                  <a:lnTo>
                    <a:pt x="381036" y="14216"/>
                  </a:lnTo>
                  <a:lnTo>
                    <a:pt x="381871" y="14216"/>
                  </a:lnTo>
                  <a:lnTo>
                    <a:pt x="382707" y="14216"/>
                  </a:lnTo>
                  <a:lnTo>
                    <a:pt x="383542" y="14216"/>
                  </a:lnTo>
                  <a:lnTo>
                    <a:pt x="385214" y="14216"/>
                  </a:lnTo>
                  <a:lnTo>
                    <a:pt x="386049" y="14216"/>
                  </a:lnTo>
                  <a:lnTo>
                    <a:pt x="386885" y="14216"/>
                  </a:lnTo>
                  <a:lnTo>
                    <a:pt x="387720" y="14216"/>
                  </a:lnTo>
                  <a:lnTo>
                    <a:pt x="388556" y="14216"/>
                  </a:lnTo>
                  <a:lnTo>
                    <a:pt x="389392" y="14216"/>
                  </a:lnTo>
                  <a:lnTo>
                    <a:pt x="390227" y="14216"/>
                  </a:lnTo>
                  <a:lnTo>
                    <a:pt x="391063" y="14216"/>
                  </a:lnTo>
                  <a:lnTo>
                    <a:pt x="391898" y="14216"/>
                  </a:lnTo>
                  <a:lnTo>
                    <a:pt x="392734" y="14216"/>
                  </a:lnTo>
                  <a:lnTo>
                    <a:pt x="393570" y="14216"/>
                  </a:lnTo>
                  <a:lnTo>
                    <a:pt x="394405" y="14216"/>
                  </a:lnTo>
                  <a:lnTo>
                    <a:pt x="395241" y="14216"/>
                  </a:lnTo>
                  <a:lnTo>
                    <a:pt x="396912" y="14216"/>
                  </a:lnTo>
                  <a:lnTo>
                    <a:pt x="397748" y="14216"/>
                  </a:lnTo>
                  <a:lnTo>
                    <a:pt x="398583" y="14216"/>
                  </a:lnTo>
                  <a:lnTo>
                    <a:pt x="399419" y="14216"/>
                  </a:lnTo>
                  <a:lnTo>
                    <a:pt x="400254" y="14216"/>
                  </a:lnTo>
                  <a:lnTo>
                    <a:pt x="401090" y="14216"/>
                  </a:lnTo>
                  <a:lnTo>
                    <a:pt x="401926" y="14216"/>
                  </a:lnTo>
                  <a:lnTo>
                    <a:pt x="402761" y="14216"/>
                  </a:lnTo>
                  <a:lnTo>
                    <a:pt x="404432" y="14216"/>
                  </a:lnTo>
                  <a:lnTo>
                    <a:pt x="405268" y="14216"/>
                  </a:lnTo>
                  <a:lnTo>
                    <a:pt x="406104" y="14216"/>
                  </a:lnTo>
                  <a:lnTo>
                    <a:pt x="406939" y="14216"/>
                  </a:lnTo>
                  <a:lnTo>
                    <a:pt x="407775" y="14216"/>
                  </a:lnTo>
                  <a:lnTo>
                    <a:pt x="408610" y="14216"/>
                  </a:lnTo>
                  <a:lnTo>
                    <a:pt x="409446" y="14216"/>
                  </a:lnTo>
                  <a:lnTo>
                    <a:pt x="410282" y="14216"/>
                  </a:lnTo>
                  <a:lnTo>
                    <a:pt x="411117" y="14216"/>
                  </a:lnTo>
                  <a:lnTo>
                    <a:pt x="411953" y="14216"/>
                  </a:lnTo>
                  <a:lnTo>
                    <a:pt x="412789" y="14216"/>
                  </a:lnTo>
                  <a:lnTo>
                    <a:pt x="413624" y="14216"/>
                  </a:lnTo>
                  <a:lnTo>
                    <a:pt x="414460" y="14216"/>
                  </a:lnTo>
                  <a:lnTo>
                    <a:pt x="415295" y="14216"/>
                  </a:lnTo>
                  <a:lnTo>
                    <a:pt x="416131" y="14216"/>
                  </a:lnTo>
                  <a:lnTo>
                    <a:pt x="416967" y="14216"/>
                  </a:lnTo>
                  <a:lnTo>
                    <a:pt x="417802" y="14216"/>
                  </a:lnTo>
                  <a:lnTo>
                    <a:pt x="418638" y="14216"/>
                  </a:lnTo>
                  <a:lnTo>
                    <a:pt x="420309" y="14216"/>
                  </a:lnTo>
                  <a:lnTo>
                    <a:pt x="421145" y="14216"/>
                  </a:lnTo>
                  <a:lnTo>
                    <a:pt x="421980" y="14216"/>
                  </a:lnTo>
                  <a:lnTo>
                    <a:pt x="422816" y="14216"/>
                  </a:lnTo>
                  <a:lnTo>
                    <a:pt x="423651" y="14216"/>
                  </a:lnTo>
                  <a:lnTo>
                    <a:pt x="424487" y="14216"/>
                  </a:lnTo>
                  <a:lnTo>
                    <a:pt x="425323" y="14216"/>
                  </a:lnTo>
                  <a:lnTo>
                    <a:pt x="426158" y="14216"/>
                  </a:lnTo>
                  <a:lnTo>
                    <a:pt x="426994" y="14216"/>
                  </a:lnTo>
                  <a:lnTo>
                    <a:pt x="427829" y="14216"/>
                  </a:lnTo>
                  <a:lnTo>
                    <a:pt x="428665" y="14216"/>
                  </a:lnTo>
                  <a:lnTo>
                    <a:pt x="429501" y="14216"/>
                  </a:lnTo>
                  <a:lnTo>
                    <a:pt x="430336" y="14216"/>
                  </a:lnTo>
                  <a:lnTo>
                    <a:pt x="431172" y="14216"/>
                  </a:lnTo>
                  <a:lnTo>
                    <a:pt x="432007" y="14216"/>
                  </a:lnTo>
                  <a:lnTo>
                    <a:pt x="432843" y="14216"/>
                  </a:lnTo>
                  <a:lnTo>
                    <a:pt x="433679" y="14216"/>
                  </a:lnTo>
                  <a:lnTo>
                    <a:pt x="434514" y="14216"/>
                  </a:lnTo>
                  <a:lnTo>
                    <a:pt x="435350" y="14216"/>
                  </a:lnTo>
                  <a:lnTo>
                    <a:pt x="436185" y="14216"/>
                  </a:lnTo>
                  <a:lnTo>
                    <a:pt x="437021" y="14216"/>
                  </a:lnTo>
                  <a:lnTo>
                    <a:pt x="437857" y="14216"/>
                  </a:lnTo>
                  <a:lnTo>
                    <a:pt x="438692" y="14216"/>
                  </a:lnTo>
                  <a:lnTo>
                    <a:pt x="439528" y="14216"/>
                  </a:lnTo>
                  <a:lnTo>
                    <a:pt x="440363" y="14216"/>
                  </a:lnTo>
                  <a:lnTo>
                    <a:pt x="441199" y="14216"/>
                  </a:lnTo>
                  <a:lnTo>
                    <a:pt x="442035" y="14216"/>
                  </a:lnTo>
                  <a:lnTo>
                    <a:pt x="442870" y="14216"/>
                  </a:lnTo>
                  <a:lnTo>
                    <a:pt x="445377" y="14216"/>
                  </a:lnTo>
                  <a:lnTo>
                    <a:pt x="446213" y="14216"/>
                  </a:lnTo>
                  <a:lnTo>
                    <a:pt x="447048" y="14216"/>
                  </a:lnTo>
                  <a:lnTo>
                    <a:pt x="447884" y="14216"/>
                  </a:lnTo>
                  <a:lnTo>
                    <a:pt x="449555" y="14216"/>
                  </a:lnTo>
                  <a:lnTo>
                    <a:pt x="450391" y="14216"/>
                  </a:lnTo>
                  <a:lnTo>
                    <a:pt x="451226" y="14216"/>
                  </a:lnTo>
                  <a:lnTo>
                    <a:pt x="452062" y="14216"/>
                  </a:lnTo>
                  <a:lnTo>
                    <a:pt x="452898" y="14216"/>
                  </a:lnTo>
                  <a:lnTo>
                    <a:pt x="453733" y="14216"/>
                  </a:lnTo>
                  <a:lnTo>
                    <a:pt x="454569" y="14216"/>
                  </a:lnTo>
                  <a:lnTo>
                    <a:pt x="455404" y="14216"/>
                  </a:lnTo>
                  <a:lnTo>
                    <a:pt x="456240" y="14216"/>
                  </a:lnTo>
                  <a:lnTo>
                    <a:pt x="457076" y="14216"/>
                  </a:lnTo>
                  <a:lnTo>
                    <a:pt x="457911" y="14216"/>
                  </a:lnTo>
                  <a:lnTo>
                    <a:pt x="458747" y="14216"/>
                  </a:lnTo>
                  <a:lnTo>
                    <a:pt x="459582" y="14216"/>
                  </a:lnTo>
                  <a:lnTo>
                    <a:pt x="461254" y="14216"/>
                  </a:lnTo>
                  <a:lnTo>
                    <a:pt x="462089" y="14216"/>
                  </a:lnTo>
                  <a:lnTo>
                    <a:pt x="463760" y="14216"/>
                  </a:lnTo>
                  <a:lnTo>
                    <a:pt x="464596" y="14216"/>
                  </a:lnTo>
                  <a:lnTo>
                    <a:pt x="465432" y="14216"/>
                  </a:lnTo>
                  <a:lnTo>
                    <a:pt x="466267" y="14216"/>
                  </a:lnTo>
                  <a:lnTo>
                    <a:pt x="467103" y="14216"/>
                  </a:lnTo>
                  <a:lnTo>
                    <a:pt x="467938" y="14216"/>
                  </a:lnTo>
                  <a:lnTo>
                    <a:pt x="468774" y="14216"/>
                  </a:lnTo>
                  <a:lnTo>
                    <a:pt x="469610" y="14216"/>
                  </a:lnTo>
                  <a:lnTo>
                    <a:pt x="470445" y="14216"/>
                  </a:lnTo>
                  <a:lnTo>
                    <a:pt x="471281" y="14216"/>
                  </a:lnTo>
                  <a:lnTo>
                    <a:pt x="472116" y="14216"/>
                  </a:lnTo>
                  <a:lnTo>
                    <a:pt x="472952" y="14216"/>
                  </a:lnTo>
                  <a:lnTo>
                    <a:pt x="473788" y="14216"/>
                  </a:lnTo>
                  <a:lnTo>
                    <a:pt x="474623" y="14216"/>
                  </a:lnTo>
                  <a:lnTo>
                    <a:pt x="475459" y="14216"/>
                  </a:lnTo>
                  <a:lnTo>
                    <a:pt x="476295" y="14216"/>
                  </a:lnTo>
                  <a:lnTo>
                    <a:pt x="477130" y="14216"/>
                  </a:lnTo>
                  <a:lnTo>
                    <a:pt x="477966" y="14216"/>
                  </a:lnTo>
                  <a:lnTo>
                    <a:pt x="478801" y="17116"/>
                  </a:lnTo>
                  <a:lnTo>
                    <a:pt x="479637" y="17116"/>
                  </a:lnTo>
                  <a:lnTo>
                    <a:pt x="480473" y="17116"/>
                  </a:lnTo>
                  <a:lnTo>
                    <a:pt x="481308" y="17116"/>
                  </a:lnTo>
                  <a:lnTo>
                    <a:pt x="482144" y="17116"/>
                  </a:lnTo>
                  <a:lnTo>
                    <a:pt x="482979" y="17116"/>
                  </a:lnTo>
                  <a:lnTo>
                    <a:pt x="483815" y="17116"/>
                  </a:lnTo>
                  <a:lnTo>
                    <a:pt x="484651" y="17116"/>
                  </a:lnTo>
                  <a:lnTo>
                    <a:pt x="485486" y="17116"/>
                  </a:lnTo>
                  <a:lnTo>
                    <a:pt x="487993" y="17116"/>
                  </a:lnTo>
                  <a:lnTo>
                    <a:pt x="488829" y="17116"/>
                  </a:lnTo>
                  <a:lnTo>
                    <a:pt x="489664" y="17116"/>
                  </a:lnTo>
                  <a:lnTo>
                    <a:pt x="491335" y="17116"/>
                  </a:lnTo>
                  <a:lnTo>
                    <a:pt x="492171" y="17116"/>
                  </a:lnTo>
                  <a:lnTo>
                    <a:pt x="493007" y="17116"/>
                  </a:lnTo>
                  <a:lnTo>
                    <a:pt x="493842" y="17116"/>
                  </a:lnTo>
                  <a:lnTo>
                    <a:pt x="495513" y="17116"/>
                  </a:lnTo>
                  <a:lnTo>
                    <a:pt x="496349" y="17116"/>
                  </a:lnTo>
                  <a:lnTo>
                    <a:pt x="497185" y="17116"/>
                  </a:lnTo>
                  <a:lnTo>
                    <a:pt x="498020" y="17116"/>
                  </a:lnTo>
                  <a:lnTo>
                    <a:pt x="498856" y="17116"/>
                  </a:lnTo>
                  <a:lnTo>
                    <a:pt x="502198" y="17116"/>
                  </a:lnTo>
                  <a:lnTo>
                    <a:pt x="503034" y="17116"/>
                  </a:lnTo>
                  <a:lnTo>
                    <a:pt x="503869" y="17116"/>
                  </a:lnTo>
                  <a:lnTo>
                    <a:pt x="505541" y="17116"/>
                  </a:lnTo>
                  <a:lnTo>
                    <a:pt x="508048" y="17116"/>
                  </a:lnTo>
                  <a:lnTo>
                    <a:pt x="508883" y="17116"/>
                  </a:lnTo>
                  <a:lnTo>
                    <a:pt x="509719" y="17116"/>
                  </a:lnTo>
                  <a:lnTo>
                    <a:pt x="510554" y="17116"/>
                  </a:lnTo>
                  <a:lnTo>
                    <a:pt x="511390" y="17116"/>
                  </a:lnTo>
                  <a:lnTo>
                    <a:pt x="513061" y="17116"/>
                  </a:lnTo>
                  <a:lnTo>
                    <a:pt x="513897" y="17116"/>
                  </a:lnTo>
                  <a:lnTo>
                    <a:pt x="514732" y="17116"/>
                  </a:lnTo>
                  <a:lnTo>
                    <a:pt x="515568" y="17116"/>
                  </a:lnTo>
                  <a:lnTo>
                    <a:pt x="517239" y="17116"/>
                  </a:lnTo>
                  <a:lnTo>
                    <a:pt x="518075" y="17116"/>
                  </a:lnTo>
                  <a:lnTo>
                    <a:pt x="518910" y="17116"/>
                  </a:lnTo>
                  <a:lnTo>
                    <a:pt x="519746" y="17116"/>
                  </a:lnTo>
                  <a:lnTo>
                    <a:pt x="520582" y="17116"/>
                  </a:lnTo>
                  <a:lnTo>
                    <a:pt x="521417" y="17116"/>
                  </a:lnTo>
                  <a:lnTo>
                    <a:pt x="522253" y="17116"/>
                  </a:lnTo>
                  <a:lnTo>
                    <a:pt x="523088" y="17116"/>
                  </a:lnTo>
                  <a:lnTo>
                    <a:pt x="523924" y="17116"/>
                  </a:lnTo>
                  <a:lnTo>
                    <a:pt x="524760" y="17116"/>
                  </a:lnTo>
                  <a:lnTo>
                    <a:pt x="525595" y="17116"/>
                  </a:lnTo>
                  <a:lnTo>
                    <a:pt x="526431" y="17116"/>
                  </a:lnTo>
                  <a:lnTo>
                    <a:pt x="527266" y="17116"/>
                  </a:lnTo>
                  <a:lnTo>
                    <a:pt x="528102" y="17116"/>
                  </a:lnTo>
                  <a:lnTo>
                    <a:pt x="528938" y="17116"/>
                  </a:lnTo>
                  <a:lnTo>
                    <a:pt x="529773" y="17116"/>
                  </a:lnTo>
                  <a:lnTo>
                    <a:pt x="530609" y="17116"/>
                  </a:lnTo>
                  <a:lnTo>
                    <a:pt x="531444" y="17116"/>
                  </a:lnTo>
                  <a:lnTo>
                    <a:pt x="532280" y="17116"/>
                  </a:lnTo>
                  <a:lnTo>
                    <a:pt x="533116" y="17116"/>
                  </a:lnTo>
                  <a:lnTo>
                    <a:pt x="533951" y="17116"/>
                  </a:lnTo>
                  <a:lnTo>
                    <a:pt x="535622" y="17116"/>
                  </a:lnTo>
                  <a:lnTo>
                    <a:pt x="537294" y="17116"/>
                  </a:lnTo>
                  <a:lnTo>
                    <a:pt x="538129" y="17116"/>
                  </a:lnTo>
                  <a:lnTo>
                    <a:pt x="538965" y="17116"/>
                  </a:lnTo>
                  <a:lnTo>
                    <a:pt x="539801" y="17116"/>
                  </a:lnTo>
                  <a:lnTo>
                    <a:pt x="540636" y="17116"/>
                  </a:lnTo>
                  <a:lnTo>
                    <a:pt x="541472" y="17116"/>
                  </a:lnTo>
                  <a:lnTo>
                    <a:pt x="542307" y="17116"/>
                  </a:lnTo>
                  <a:lnTo>
                    <a:pt x="543143" y="17116"/>
                  </a:lnTo>
                  <a:lnTo>
                    <a:pt x="543979" y="17116"/>
                  </a:lnTo>
                  <a:lnTo>
                    <a:pt x="544814" y="17116"/>
                  </a:lnTo>
                  <a:lnTo>
                    <a:pt x="545650" y="17116"/>
                  </a:lnTo>
                  <a:lnTo>
                    <a:pt x="546485" y="17116"/>
                  </a:lnTo>
                  <a:lnTo>
                    <a:pt x="547321" y="17116"/>
                  </a:lnTo>
                  <a:lnTo>
                    <a:pt x="548157" y="17116"/>
                  </a:lnTo>
                  <a:lnTo>
                    <a:pt x="548992" y="17116"/>
                  </a:lnTo>
                  <a:lnTo>
                    <a:pt x="549828" y="17116"/>
                  </a:lnTo>
                  <a:lnTo>
                    <a:pt x="550663" y="17116"/>
                  </a:lnTo>
                  <a:lnTo>
                    <a:pt x="551499" y="17116"/>
                  </a:lnTo>
                  <a:lnTo>
                    <a:pt x="552335" y="17116"/>
                  </a:lnTo>
                  <a:lnTo>
                    <a:pt x="553170" y="17116"/>
                  </a:lnTo>
                  <a:lnTo>
                    <a:pt x="554006" y="17116"/>
                  </a:lnTo>
                  <a:lnTo>
                    <a:pt x="554841" y="17116"/>
                  </a:lnTo>
                  <a:lnTo>
                    <a:pt x="555677" y="17116"/>
                  </a:lnTo>
                  <a:lnTo>
                    <a:pt x="556513" y="17116"/>
                  </a:lnTo>
                  <a:lnTo>
                    <a:pt x="557348" y="17116"/>
                  </a:lnTo>
                  <a:lnTo>
                    <a:pt x="558184" y="17116"/>
                  </a:lnTo>
                  <a:lnTo>
                    <a:pt x="560691" y="17116"/>
                  </a:lnTo>
                  <a:lnTo>
                    <a:pt x="562362" y="17116"/>
                  </a:lnTo>
                  <a:lnTo>
                    <a:pt x="563197" y="17116"/>
                  </a:lnTo>
                  <a:lnTo>
                    <a:pt x="564033" y="17116"/>
                  </a:lnTo>
                  <a:lnTo>
                    <a:pt x="564869" y="17116"/>
                  </a:lnTo>
                  <a:lnTo>
                    <a:pt x="565704" y="17116"/>
                  </a:lnTo>
                  <a:lnTo>
                    <a:pt x="567375" y="17116"/>
                  </a:lnTo>
                  <a:lnTo>
                    <a:pt x="569047" y="17116"/>
                  </a:lnTo>
                  <a:lnTo>
                    <a:pt x="569882" y="17116"/>
                  </a:lnTo>
                  <a:lnTo>
                    <a:pt x="570718" y="17116"/>
                  </a:lnTo>
                  <a:lnTo>
                    <a:pt x="571554" y="17116"/>
                  </a:lnTo>
                  <a:lnTo>
                    <a:pt x="572389" y="17116"/>
                  </a:lnTo>
                  <a:lnTo>
                    <a:pt x="573225" y="17116"/>
                  </a:lnTo>
                  <a:lnTo>
                    <a:pt x="574060" y="17116"/>
                  </a:lnTo>
                  <a:lnTo>
                    <a:pt x="575732" y="17116"/>
                  </a:lnTo>
                  <a:lnTo>
                    <a:pt x="576567" y="17116"/>
                  </a:lnTo>
                  <a:lnTo>
                    <a:pt x="577403" y="17116"/>
                  </a:lnTo>
                  <a:lnTo>
                    <a:pt x="578238" y="17116"/>
                  </a:lnTo>
                  <a:lnTo>
                    <a:pt x="579074" y="17116"/>
                  </a:lnTo>
                  <a:lnTo>
                    <a:pt x="579910" y="17116"/>
                  </a:lnTo>
                  <a:lnTo>
                    <a:pt x="580745" y="17116"/>
                  </a:lnTo>
                  <a:lnTo>
                    <a:pt x="581581" y="17116"/>
                  </a:lnTo>
                  <a:lnTo>
                    <a:pt x="582416" y="17116"/>
                  </a:lnTo>
                  <a:lnTo>
                    <a:pt x="584088" y="17116"/>
                  </a:lnTo>
                  <a:lnTo>
                    <a:pt x="584923" y="17116"/>
                  </a:lnTo>
                  <a:lnTo>
                    <a:pt x="585759" y="17116"/>
                  </a:lnTo>
                  <a:lnTo>
                    <a:pt x="586594" y="17116"/>
                  </a:lnTo>
                  <a:lnTo>
                    <a:pt x="587430" y="17116"/>
                  </a:lnTo>
                  <a:lnTo>
                    <a:pt x="588266" y="17116"/>
                  </a:lnTo>
                  <a:lnTo>
                    <a:pt x="589101" y="17116"/>
                  </a:lnTo>
                  <a:lnTo>
                    <a:pt x="589937" y="17116"/>
                  </a:lnTo>
                  <a:lnTo>
                    <a:pt x="590772" y="17116"/>
                  </a:lnTo>
                  <a:lnTo>
                    <a:pt x="591608" y="17116"/>
                  </a:lnTo>
                  <a:lnTo>
                    <a:pt x="593279" y="17116"/>
                  </a:lnTo>
                  <a:lnTo>
                    <a:pt x="594115" y="17116"/>
                  </a:lnTo>
                  <a:lnTo>
                    <a:pt x="594950" y="17116"/>
                  </a:lnTo>
                  <a:lnTo>
                    <a:pt x="595786" y="17116"/>
                  </a:lnTo>
                  <a:lnTo>
                    <a:pt x="596622" y="17116"/>
                  </a:lnTo>
                  <a:lnTo>
                    <a:pt x="597457" y="17116"/>
                  </a:lnTo>
                  <a:lnTo>
                    <a:pt x="598293" y="17116"/>
                  </a:lnTo>
                  <a:lnTo>
                    <a:pt x="599128" y="17116"/>
                  </a:lnTo>
                  <a:lnTo>
                    <a:pt x="599964" y="17116"/>
                  </a:lnTo>
                  <a:lnTo>
                    <a:pt x="600800" y="17116"/>
                  </a:lnTo>
                  <a:lnTo>
                    <a:pt x="601635" y="17116"/>
                  </a:lnTo>
                  <a:lnTo>
                    <a:pt x="602471" y="17116"/>
                  </a:lnTo>
                  <a:lnTo>
                    <a:pt x="603307" y="20330"/>
                  </a:lnTo>
                  <a:lnTo>
                    <a:pt x="604142" y="20330"/>
                  </a:lnTo>
                  <a:lnTo>
                    <a:pt x="604978" y="20330"/>
                  </a:lnTo>
                  <a:lnTo>
                    <a:pt x="605813" y="20330"/>
                  </a:lnTo>
                  <a:lnTo>
                    <a:pt x="606649" y="20330"/>
                  </a:lnTo>
                  <a:lnTo>
                    <a:pt x="607485" y="20330"/>
                  </a:lnTo>
                  <a:lnTo>
                    <a:pt x="608320" y="20330"/>
                  </a:lnTo>
                  <a:lnTo>
                    <a:pt x="609156" y="20330"/>
                  </a:lnTo>
                  <a:lnTo>
                    <a:pt x="609991" y="20330"/>
                  </a:lnTo>
                  <a:lnTo>
                    <a:pt x="610827" y="20330"/>
                  </a:lnTo>
                  <a:lnTo>
                    <a:pt x="611663" y="20330"/>
                  </a:lnTo>
                  <a:lnTo>
                    <a:pt x="612498" y="20330"/>
                  </a:lnTo>
                  <a:lnTo>
                    <a:pt x="613334" y="20330"/>
                  </a:lnTo>
                  <a:lnTo>
                    <a:pt x="614169" y="20330"/>
                  </a:lnTo>
                  <a:lnTo>
                    <a:pt x="615005" y="20330"/>
                  </a:lnTo>
                  <a:lnTo>
                    <a:pt x="615841" y="20330"/>
                  </a:lnTo>
                  <a:lnTo>
                    <a:pt x="616676" y="20330"/>
                  </a:lnTo>
                  <a:lnTo>
                    <a:pt x="617512" y="20330"/>
                  </a:lnTo>
                  <a:lnTo>
                    <a:pt x="618347" y="20330"/>
                  </a:lnTo>
                  <a:lnTo>
                    <a:pt x="620019" y="20330"/>
                  </a:lnTo>
                  <a:lnTo>
                    <a:pt x="620854" y="20330"/>
                  </a:lnTo>
                  <a:lnTo>
                    <a:pt x="621690" y="20330"/>
                  </a:lnTo>
                  <a:lnTo>
                    <a:pt x="622525" y="20330"/>
                  </a:lnTo>
                  <a:lnTo>
                    <a:pt x="623361" y="20330"/>
                  </a:lnTo>
                  <a:lnTo>
                    <a:pt x="624197" y="20330"/>
                  </a:lnTo>
                  <a:lnTo>
                    <a:pt x="625032" y="20330"/>
                  </a:lnTo>
                  <a:lnTo>
                    <a:pt x="625868" y="20330"/>
                  </a:lnTo>
                  <a:lnTo>
                    <a:pt x="626703" y="20330"/>
                  </a:lnTo>
                  <a:lnTo>
                    <a:pt x="627539" y="20330"/>
                  </a:lnTo>
                  <a:lnTo>
                    <a:pt x="628375" y="20330"/>
                  </a:lnTo>
                  <a:lnTo>
                    <a:pt x="629210" y="20330"/>
                  </a:lnTo>
                  <a:lnTo>
                    <a:pt x="630046" y="20330"/>
                  </a:lnTo>
                  <a:lnTo>
                    <a:pt x="630881" y="20330"/>
                  </a:lnTo>
                  <a:lnTo>
                    <a:pt x="631717" y="20330"/>
                  </a:lnTo>
                  <a:lnTo>
                    <a:pt x="632553" y="20330"/>
                  </a:lnTo>
                  <a:lnTo>
                    <a:pt x="633388" y="20330"/>
                  </a:lnTo>
                  <a:lnTo>
                    <a:pt x="635060" y="20330"/>
                  </a:lnTo>
                  <a:lnTo>
                    <a:pt x="636731" y="20330"/>
                  </a:lnTo>
                  <a:lnTo>
                    <a:pt x="637566" y="20330"/>
                  </a:lnTo>
                  <a:lnTo>
                    <a:pt x="638402" y="20330"/>
                  </a:lnTo>
                  <a:lnTo>
                    <a:pt x="639238" y="20330"/>
                  </a:lnTo>
                  <a:lnTo>
                    <a:pt x="640073" y="20330"/>
                  </a:lnTo>
                  <a:lnTo>
                    <a:pt x="642580" y="20330"/>
                  </a:lnTo>
                  <a:lnTo>
                    <a:pt x="644251" y="20330"/>
                  </a:lnTo>
                  <a:lnTo>
                    <a:pt x="645087" y="20330"/>
                  </a:lnTo>
                  <a:lnTo>
                    <a:pt x="645922" y="20330"/>
                  </a:lnTo>
                  <a:lnTo>
                    <a:pt x="646758" y="20330"/>
                  </a:lnTo>
                  <a:lnTo>
                    <a:pt x="647594" y="20330"/>
                  </a:lnTo>
                  <a:lnTo>
                    <a:pt x="648429" y="20330"/>
                  </a:lnTo>
                  <a:lnTo>
                    <a:pt x="649265" y="20330"/>
                  </a:lnTo>
                  <a:lnTo>
                    <a:pt x="650100" y="20330"/>
                  </a:lnTo>
                  <a:lnTo>
                    <a:pt x="650936" y="20330"/>
                  </a:lnTo>
                  <a:lnTo>
                    <a:pt x="651772" y="20330"/>
                  </a:lnTo>
                  <a:lnTo>
                    <a:pt x="653443" y="20330"/>
                  </a:lnTo>
                  <a:lnTo>
                    <a:pt x="654278" y="20330"/>
                  </a:lnTo>
                  <a:lnTo>
                    <a:pt x="655114" y="20330"/>
                  </a:lnTo>
                  <a:lnTo>
                    <a:pt x="655950" y="20330"/>
                  </a:lnTo>
                  <a:lnTo>
                    <a:pt x="656785" y="20330"/>
                  </a:lnTo>
                  <a:lnTo>
                    <a:pt x="657621" y="20330"/>
                  </a:lnTo>
                  <a:lnTo>
                    <a:pt x="658456" y="20330"/>
                  </a:lnTo>
                  <a:lnTo>
                    <a:pt x="659292" y="20330"/>
                  </a:lnTo>
                  <a:lnTo>
                    <a:pt x="660963" y="20330"/>
                  </a:lnTo>
                  <a:lnTo>
                    <a:pt x="661799" y="20330"/>
                  </a:lnTo>
                  <a:lnTo>
                    <a:pt x="662634" y="20330"/>
                  </a:lnTo>
                  <a:lnTo>
                    <a:pt x="663470" y="20330"/>
                  </a:lnTo>
                  <a:lnTo>
                    <a:pt x="664306" y="20330"/>
                  </a:lnTo>
                  <a:lnTo>
                    <a:pt x="665141" y="20330"/>
                  </a:lnTo>
                  <a:lnTo>
                    <a:pt x="665977" y="20330"/>
                  </a:lnTo>
                  <a:lnTo>
                    <a:pt x="666813" y="20330"/>
                  </a:lnTo>
                  <a:lnTo>
                    <a:pt x="667648" y="20330"/>
                  </a:lnTo>
                  <a:lnTo>
                    <a:pt x="668484" y="20330"/>
                  </a:lnTo>
                  <a:lnTo>
                    <a:pt x="670155" y="20330"/>
                  </a:lnTo>
                  <a:lnTo>
                    <a:pt x="671826" y="20330"/>
                  </a:lnTo>
                  <a:lnTo>
                    <a:pt x="672662" y="20330"/>
                  </a:lnTo>
                  <a:lnTo>
                    <a:pt x="673497" y="20330"/>
                  </a:lnTo>
                  <a:lnTo>
                    <a:pt x="674333" y="20330"/>
                  </a:lnTo>
                  <a:lnTo>
                    <a:pt x="676004" y="20330"/>
                  </a:lnTo>
                  <a:lnTo>
                    <a:pt x="676840" y="20330"/>
                  </a:lnTo>
                  <a:lnTo>
                    <a:pt x="677675" y="20330"/>
                  </a:lnTo>
                  <a:lnTo>
                    <a:pt x="679347" y="20330"/>
                  </a:lnTo>
                  <a:lnTo>
                    <a:pt x="680182" y="20330"/>
                  </a:lnTo>
                  <a:lnTo>
                    <a:pt x="681018" y="20330"/>
                  </a:lnTo>
                  <a:lnTo>
                    <a:pt x="681853" y="20330"/>
                  </a:lnTo>
                  <a:lnTo>
                    <a:pt x="683525" y="20330"/>
                  </a:lnTo>
                  <a:lnTo>
                    <a:pt x="684360" y="20330"/>
                  </a:lnTo>
                  <a:lnTo>
                    <a:pt x="685196" y="20330"/>
                  </a:lnTo>
                  <a:lnTo>
                    <a:pt x="686867" y="20330"/>
                  </a:lnTo>
                  <a:lnTo>
                    <a:pt x="687703" y="20330"/>
                  </a:lnTo>
                  <a:lnTo>
                    <a:pt x="689374" y="20330"/>
                  </a:lnTo>
                  <a:lnTo>
                    <a:pt x="691881" y="20330"/>
                  </a:lnTo>
                  <a:lnTo>
                    <a:pt x="692716" y="20330"/>
                  </a:lnTo>
                  <a:lnTo>
                    <a:pt x="693552" y="20330"/>
                  </a:lnTo>
                  <a:lnTo>
                    <a:pt x="694388" y="20330"/>
                  </a:lnTo>
                  <a:lnTo>
                    <a:pt x="695223" y="20330"/>
                  </a:lnTo>
                  <a:lnTo>
                    <a:pt x="696059" y="20330"/>
                  </a:lnTo>
                  <a:lnTo>
                    <a:pt x="696894" y="20330"/>
                  </a:lnTo>
                  <a:lnTo>
                    <a:pt x="697730" y="20330"/>
                  </a:lnTo>
                  <a:lnTo>
                    <a:pt x="700237" y="20330"/>
                  </a:lnTo>
                  <a:lnTo>
                    <a:pt x="701072" y="20330"/>
                  </a:lnTo>
                  <a:lnTo>
                    <a:pt x="701908" y="20330"/>
                  </a:lnTo>
                  <a:lnTo>
                    <a:pt x="703579" y="20330"/>
                  </a:lnTo>
                  <a:lnTo>
                    <a:pt x="704415" y="20330"/>
                  </a:lnTo>
                  <a:lnTo>
                    <a:pt x="706922" y="20330"/>
                  </a:lnTo>
                  <a:lnTo>
                    <a:pt x="707757" y="20330"/>
                  </a:lnTo>
                  <a:lnTo>
                    <a:pt x="708593" y="20330"/>
                  </a:lnTo>
                  <a:lnTo>
                    <a:pt x="709428" y="20330"/>
                  </a:lnTo>
                  <a:lnTo>
                    <a:pt x="710264" y="20330"/>
                  </a:lnTo>
                  <a:lnTo>
                    <a:pt x="711100" y="20330"/>
                  </a:lnTo>
                  <a:lnTo>
                    <a:pt x="712771" y="20330"/>
                  </a:lnTo>
                  <a:lnTo>
                    <a:pt x="713606" y="20330"/>
                  </a:lnTo>
                  <a:lnTo>
                    <a:pt x="714442" y="20330"/>
                  </a:lnTo>
                  <a:lnTo>
                    <a:pt x="716113" y="20330"/>
                  </a:lnTo>
                  <a:lnTo>
                    <a:pt x="716949" y="20330"/>
                  </a:lnTo>
                  <a:lnTo>
                    <a:pt x="717784" y="20330"/>
                  </a:lnTo>
                  <a:lnTo>
                    <a:pt x="719456" y="20330"/>
                  </a:lnTo>
                  <a:lnTo>
                    <a:pt x="720291" y="20330"/>
                  </a:lnTo>
                  <a:lnTo>
                    <a:pt x="721127" y="20330"/>
                  </a:lnTo>
                  <a:lnTo>
                    <a:pt x="724469" y="20330"/>
                  </a:lnTo>
                  <a:lnTo>
                    <a:pt x="725305" y="20330"/>
                  </a:lnTo>
                  <a:lnTo>
                    <a:pt x="726141" y="20330"/>
                  </a:lnTo>
                  <a:lnTo>
                    <a:pt x="726976" y="20330"/>
                  </a:lnTo>
                  <a:lnTo>
                    <a:pt x="727812" y="20330"/>
                  </a:lnTo>
                  <a:lnTo>
                    <a:pt x="728647" y="20330"/>
                  </a:lnTo>
                  <a:lnTo>
                    <a:pt x="730319" y="20330"/>
                  </a:lnTo>
                  <a:lnTo>
                    <a:pt x="731154" y="20330"/>
                  </a:lnTo>
                  <a:lnTo>
                    <a:pt x="731990" y="20330"/>
                  </a:lnTo>
                  <a:lnTo>
                    <a:pt x="732825" y="20330"/>
                  </a:lnTo>
                  <a:lnTo>
                    <a:pt x="735332" y="20330"/>
                  </a:lnTo>
                  <a:lnTo>
                    <a:pt x="736168" y="20330"/>
                  </a:lnTo>
                  <a:lnTo>
                    <a:pt x="737003" y="20330"/>
                  </a:lnTo>
                  <a:lnTo>
                    <a:pt x="738675" y="20330"/>
                  </a:lnTo>
                  <a:lnTo>
                    <a:pt x="739510" y="20330"/>
                  </a:lnTo>
                  <a:lnTo>
                    <a:pt x="741181" y="20330"/>
                  </a:lnTo>
                  <a:lnTo>
                    <a:pt x="742853" y="20330"/>
                  </a:lnTo>
                  <a:lnTo>
                    <a:pt x="743688" y="20330"/>
                  </a:lnTo>
                  <a:lnTo>
                    <a:pt x="744524" y="20330"/>
                  </a:lnTo>
                  <a:lnTo>
                    <a:pt x="745359" y="20330"/>
                  </a:lnTo>
                  <a:lnTo>
                    <a:pt x="748702" y="23920"/>
                  </a:lnTo>
                  <a:lnTo>
                    <a:pt x="749537" y="23920"/>
                  </a:lnTo>
                  <a:lnTo>
                    <a:pt x="750373" y="23920"/>
                  </a:lnTo>
                  <a:lnTo>
                    <a:pt x="751209" y="23920"/>
                  </a:lnTo>
                  <a:lnTo>
                    <a:pt x="752044" y="23920"/>
                  </a:lnTo>
                  <a:lnTo>
                    <a:pt x="752880" y="23920"/>
                  </a:lnTo>
                  <a:lnTo>
                    <a:pt x="754551" y="23920"/>
                  </a:lnTo>
                  <a:lnTo>
                    <a:pt x="755387" y="23920"/>
                  </a:lnTo>
                  <a:lnTo>
                    <a:pt x="756222" y="23920"/>
                  </a:lnTo>
                  <a:lnTo>
                    <a:pt x="757894" y="23920"/>
                  </a:lnTo>
                  <a:lnTo>
                    <a:pt x="759565" y="23920"/>
                  </a:lnTo>
                  <a:lnTo>
                    <a:pt x="760400" y="23920"/>
                  </a:lnTo>
                  <a:lnTo>
                    <a:pt x="761236" y="23920"/>
                  </a:lnTo>
                  <a:lnTo>
                    <a:pt x="762072" y="23920"/>
                  </a:lnTo>
                  <a:lnTo>
                    <a:pt x="762907" y="23920"/>
                  </a:lnTo>
                  <a:lnTo>
                    <a:pt x="763743" y="23920"/>
                  </a:lnTo>
                  <a:lnTo>
                    <a:pt x="764578" y="23920"/>
                  </a:lnTo>
                  <a:lnTo>
                    <a:pt x="765414" y="23920"/>
                  </a:lnTo>
                  <a:lnTo>
                    <a:pt x="766250" y="23920"/>
                  </a:lnTo>
                  <a:lnTo>
                    <a:pt x="767085" y="23920"/>
                  </a:lnTo>
                  <a:lnTo>
                    <a:pt x="767921" y="23920"/>
                  </a:lnTo>
                  <a:lnTo>
                    <a:pt x="768756" y="23920"/>
                  </a:lnTo>
                  <a:lnTo>
                    <a:pt x="770428" y="23920"/>
                  </a:lnTo>
                  <a:lnTo>
                    <a:pt x="771263" y="23920"/>
                  </a:lnTo>
                  <a:lnTo>
                    <a:pt x="772099" y="23920"/>
                  </a:lnTo>
                  <a:lnTo>
                    <a:pt x="772934" y="23920"/>
                  </a:lnTo>
                  <a:lnTo>
                    <a:pt x="773770" y="23920"/>
                  </a:lnTo>
                  <a:lnTo>
                    <a:pt x="774606" y="23920"/>
                  </a:lnTo>
                  <a:lnTo>
                    <a:pt x="775441" y="23920"/>
                  </a:lnTo>
                  <a:lnTo>
                    <a:pt x="776277" y="23920"/>
                  </a:lnTo>
                  <a:lnTo>
                    <a:pt x="777112" y="23920"/>
                  </a:lnTo>
                  <a:lnTo>
                    <a:pt x="777948" y="23920"/>
                  </a:lnTo>
                  <a:lnTo>
                    <a:pt x="778784" y="23920"/>
                  </a:lnTo>
                  <a:lnTo>
                    <a:pt x="780455" y="23920"/>
                  </a:lnTo>
                  <a:lnTo>
                    <a:pt x="781290" y="23920"/>
                  </a:lnTo>
                  <a:lnTo>
                    <a:pt x="783797" y="23920"/>
                  </a:lnTo>
                  <a:lnTo>
                    <a:pt x="784633" y="23920"/>
                  </a:lnTo>
                  <a:lnTo>
                    <a:pt x="785468" y="23920"/>
                  </a:lnTo>
                  <a:lnTo>
                    <a:pt x="786304" y="23920"/>
                  </a:lnTo>
                  <a:lnTo>
                    <a:pt x="787140" y="23920"/>
                  </a:lnTo>
                  <a:lnTo>
                    <a:pt x="787975" y="23920"/>
                  </a:lnTo>
                  <a:lnTo>
                    <a:pt x="788811" y="23920"/>
                  </a:lnTo>
                  <a:lnTo>
                    <a:pt x="789647" y="23920"/>
                  </a:lnTo>
                  <a:lnTo>
                    <a:pt x="790482" y="23920"/>
                  </a:lnTo>
                  <a:lnTo>
                    <a:pt x="791318" y="23920"/>
                  </a:lnTo>
                  <a:lnTo>
                    <a:pt x="792153" y="23920"/>
                  </a:lnTo>
                  <a:lnTo>
                    <a:pt x="792989" y="23920"/>
                  </a:lnTo>
                  <a:lnTo>
                    <a:pt x="793825" y="23920"/>
                  </a:lnTo>
                  <a:lnTo>
                    <a:pt x="794660" y="23920"/>
                  </a:lnTo>
                  <a:lnTo>
                    <a:pt x="795496" y="23920"/>
                  </a:lnTo>
                  <a:lnTo>
                    <a:pt x="796331" y="23920"/>
                  </a:lnTo>
                  <a:lnTo>
                    <a:pt x="797167" y="23920"/>
                  </a:lnTo>
                  <a:lnTo>
                    <a:pt x="798003" y="23920"/>
                  </a:lnTo>
                  <a:lnTo>
                    <a:pt x="799674" y="23920"/>
                  </a:lnTo>
                  <a:lnTo>
                    <a:pt x="800509" y="23920"/>
                  </a:lnTo>
                  <a:lnTo>
                    <a:pt x="801345" y="23920"/>
                  </a:lnTo>
                  <a:lnTo>
                    <a:pt x="802181" y="23920"/>
                  </a:lnTo>
                  <a:lnTo>
                    <a:pt x="803016" y="23920"/>
                  </a:lnTo>
                  <a:lnTo>
                    <a:pt x="803852" y="23920"/>
                  </a:lnTo>
                  <a:lnTo>
                    <a:pt x="804687" y="23920"/>
                  </a:lnTo>
                  <a:lnTo>
                    <a:pt x="805523" y="23920"/>
                  </a:lnTo>
                  <a:lnTo>
                    <a:pt x="806359" y="23920"/>
                  </a:lnTo>
                  <a:lnTo>
                    <a:pt x="807194" y="23920"/>
                  </a:lnTo>
                  <a:lnTo>
                    <a:pt x="808865" y="23920"/>
                  </a:lnTo>
                  <a:lnTo>
                    <a:pt x="809701" y="23920"/>
                  </a:lnTo>
                  <a:lnTo>
                    <a:pt x="810537" y="23920"/>
                  </a:lnTo>
                  <a:lnTo>
                    <a:pt x="811372" y="23920"/>
                  </a:lnTo>
                  <a:lnTo>
                    <a:pt x="812208" y="23920"/>
                  </a:lnTo>
                  <a:lnTo>
                    <a:pt x="813043" y="23920"/>
                  </a:lnTo>
                  <a:lnTo>
                    <a:pt x="815550" y="23920"/>
                  </a:lnTo>
                  <a:lnTo>
                    <a:pt x="816386" y="23920"/>
                  </a:lnTo>
                  <a:lnTo>
                    <a:pt x="817221" y="23920"/>
                  </a:lnTo>
                  <a:lnTo>
                    <a:pt x="818057" y="23920"/>
                  </a:lnTo>
                  <a:lnTo>
                    <a:pt x="818893" y="23920"/>
                  </a:lnTo>
                  <a:lnTo>
                    <a:pt x="819728" y="23920"/>
                  </a:lnTo>
                  <a:lnTo>
                    <a:pt x="820564" y="23920"/>
                  </a:lnTo>
                  <a:lnTo>
                    <a:pt x="822235" y="23920"/>
                  </a:lnTo>
                  <a:lnTo>
                    <a:pt x="823071" y="23920"/>
                  </a:lnTo>
                  <a:lnTo>
                    <a:pt x="823906" y="23920"/>
                  </a:lnTo>
                  <a:lnTo>
                    <a:pt x="824742" y="23920"/>
                  </a:lnTo>
                  <a:lnTo>
                    <a:pt x="825578" y="23920"/>
                  </a:lnTo>
                  <a:lnTo>
                    <a:pt x="826413" y="23920"/>
                  </a:lnTo>
                  <a:lnTo>
                    <a:pt x="827249" y="23920"/>
                  </a:lnTo>
                  <a:lnTo>
                    <a:pt x="828084" y="27813"/>
                  </a:lnTo>
                  <a:lnTo>
                    <a:pt x="828920" y="27813"/>
                  </a:lnTo>
                  <a:lnTo>
                    <a:pt x="830591" y="27813"/>
                  </a:lnTo>
                  <a:lnTo>
                    <a:pt x="831427" y="27813"/>
                  </a:lnTo>
                  <a:lnTo>
                    <a:pt x="832262" y="27813"/>
                  </a:lnTo>
                  <a:lnTo>
                    <a:pt x="833098" y="27813"/>
                  </a:lnTo>
                  <a:lnTo>
                    <a:pt x="834769" y="27813"/>
                  </a:lnTo>
                  <a:lnTo>
                    <a:pt x="836440" y="27813"/>
                  </a:lnTo>
                  <a:lnTo>
                    <a:pt x="837276" y="27813"/>
                  </a:lnTo>
                  <a:lnTo>
                    <a:pt x="838112" y="27813"/>
                  </a:lnTo>
                  <a:lnTo>
                    <a:pt x="840618" y="27813"/>
                  </a:lnTo>
                  <a:lnTo>
                    <a:pt x="841454" y="27813"/>
                  </a:lnTo>
                  <a:lnTo>
                    <a:pt x="842290" y="27813"/>
                  </a:lnTo>
                  <a:lnTo>
                    <a:pt x="843125" y="27813"/>
                  </a:lnTo>
                  <a:lnTo>
                    <a:pt x="843961" y="27813"/>
                  </a:lnTo>
                  <a:lnTo>
                    <a:pt x="844796" y="27813"/>
                  </a:lnTo>
                  <a:lnTo>
                    <a:pt x="845632" y="27813"/>
                  </a:lnTo>
                  <a:lnTo>
                    <a:pt x="847303" y="27813"/>
                  </a:lnTo>
                  <a:lnTo>
                    <a:pt x="848139" y="27813"/>
                  </a:lnTo>
                  <a:lnTo>
                    <a:pt x="848974" y="27813"/>
                  </a:lnTo>
                  <a:lnTo>
                    <a:pt x="849810" y="27813"/>
                  </a:lnTo>
                  <a:lnTo>
                    <a:pt x="850646" y="27813"/>
                  </a:lnTo>
                  <a:lnTo>
                    <a:pt x="851481" y="31899"/>
                  </a:lnTo>
                  <a:lnTo>
                    <a:pt x="852317" y="31899"/>
                  </a:lnTo>
                  <a:lnTo>
                    <a:pt x="853988" y="31899"/>
                  </a:lnTo>
                  <a:lnTo>
                    <a:pt x="854824" y="31899"/>
                  </a:lnTo>
                  <a:lnTo>
                    <a:pt x="855659" y="31899"/>
                  </a:lnTo>
                  <a:lnTo>
                    <a:pt x="856495" y="31899"/>
                  </a:lnTo>
                  <a:lnTo>
                    <a:pt x="857331" y="31899"/>
                  </a:lnTo>
                  <a:lnTo>
                    <a:pt x="859002" y="31899"/>
                  </a:lnTo>
                  <a:lnTo>
                    <a:pt x="859837" y="31899"/>
                  </a:lnTo>
                  <a:lnTo>
                    <a:pt x="861509" y="31899"/>
                  </a:lnTo>
                  <a:lnTo>
                    <a:pt x="862344" y="31899"/>
                  </a:lnTo>
                  <a:lnTo>
                    <a:pt x="865687" y="31899"/>
                  </a:lnTo>
                  <a:lnTo>
                    <a:pt x="866522" y="31899"/>
                  </a:lnTo>
                  <a:lnTo>
                    <a:pt x="867358" y="31899"/>
                  </a:lnTo>
                  <a:lnTo>
                    <a:pt x="868193" y="31899"/>
                  </a:lnTo>
                  <a:lnTo>
                    <a:pt x="869865" y="31899"/>
                  </a:lnTo>
                  <a:lnTo>
                    <a:pt x="870700" y="31899"/>
                  </a:lnTo>
                  <a:lnTo>
                    <a:pt x="871536" y="31899"/>
                  </a:lnTo>
                  <a:lnTo>
                    <a:pt x="872371" y="31899"/>
                  </a:lnTo>
                  <a:lnTo>
                    <a:pt x="873207" y="31899"/>
                  </a:lnTo>
                  <a:lnTo>
                    <a:pt x="874043" y="31899"/>
                  </a:lnTo>
                  <a:lnTo>
                    <a:pt x="874878" y="31899"/>
                  </a:lnTo>
                  <a:lnTo>
                    <a:pt x="877385" y="31899"/>
                  </a:lnTo>
                  <a:lnTo>
                    <a:pt x="878221" y="31899"/>
                  </a:lnTo>
                  <a:lnTo>
                    <a:pt x="879056" y="31899"/>
                  </a:lnTo>
                  <a:lnTo>
                    <a:pt x="879892" y="31899"/>
                  </a:lnTo>
                  <a:lnTo>
                    <a:pt x="881563" y="31899"/>
                  </a:lnTo>
                  <a:lnTo>
                    <a:pt x="882399" y="31899"/>
                  </a:lnTo>
                  <a:lnTo>
                    <a:pt x="883234" y="31899"/>
                  </a:lnTo>
                  <a:lnTo>
                    <a:pt x="884070" y="31899"/>
                  </a:lnTo>
                  <a:lnTo>
                    <a:pt x="884906" y="31899"/>
                  </a:lnTo>
                  <a:lnTo>
                    <a:pt x="885741" y="31899"/>
                  </a:lnTo>
                  <a:lnTo>
                    <a:pt x="886577" y="31899"/>
                  </a:lnTo>
                  <a:lnTo>
                    <a:pt x="887412" y="31899"/>
                  </a:lnTo>
                  <a:lnTo>
                    <a:pt x="888248" y="31899"/>
                  </a:lnTo>
                  <a:lnTo>
                    <a:pt x="889084" y="31899"/>
                  </a:lnTo>
                  <a:lnTo>
                    <a:pt x="889919" y="31899"/>
                  </a:lnTo>
                  <a:lnTo>
                    <a:pt x="890755" y="31899"/>
                  </a:lnTo>
                  <a:lnTo>
                    <a:pt x="891590" y="31899"/>
                  </a:lnTo>
                  <a:lnTo>
                    <a:pt x="892426" y="31899"/>
                  </a:lnTo>
                  <a:lnTo>
                    <a:pt x="893262" y="31899"/>
                  </a:lnTo>
                  <a:lnTo>
                    <a:pt x="894097" y="31899"/>
                  </a:lnTo>
                  <a:lnTo>
                    <a:pt x="894933" y="31899"/>
                  </a:lnTo>
                  <a:lnTo>
                    <a:pt x="895768" y="31899"/>
                  </a:lnTo>
                  <a:lnTo>
                    <a:pt x="896604" y="31899"/>
                  </a:lnTo>
                  <a:lnTo>
                    <a:pt x="898275" y="31899"/>
                  </a:lnTo>
                  <a:lnTo>
                    <a:pt x="899111" y="31899"/>
                  </a:lnTo>
                  <a:lnTo>
                    <a:pt x="899946" y="31899"/>
                  </a:lnTo>
                  <a:lnTo>
                    <a:pt x="901618" y="31899"/>
                  </a:lnTo>
                  <a:lnTo>
                    <a:pt x="902453" y="31899"/>
                  </a:lnTo>
                  <a:lnTo>
                    <a:pt x="903289" y="31899"/>
                  </a:lnTo>
                  <a:lnTo>
                    <a:pt x="904124" y="36228"/>
                  </a:lnTo>
                  <a:lnTo>
                    <a:pt x="904960" y="36228"/>
                  </a:lnTo>
                  <a:lnTo>
                    <a:pt x="905796" y="36228"/>
                  </a:lnTo>
                  <a:lnTo>
                    <a:pt x="906631" y="36228"/>
                  </a:lnTo>
                  <a:lnTo>
                    <a:pt x="907467" y="36228"/>
                  </a:lnTo>
                  <a:lnTo>
                    <a:pt x="908302" y="36228"/>
                  </a:lnTo>
                  <a:lnTo>
                    <a:pt x="909138" y="36228"/>
                  </a:lnTo>
                  <a:lnTo>
                    <a:pt x="909974" y="36228"/>
                  </a:lnTo>
                  <a:lnTo>
                    <a:pt x="910809" y="36228"/>
                  </a:lnTo>
                  <a:lnTo>
                    <a:pt x="912480" y="36228"/>
                  </a:lnTo>
                  <a:lnTo>
                    <a:pt x="913316" y="36228"/>
                  </a:lnTo>
                  <a:lnTo>
                    <a:pt x="914152" y="36228"/>
                  </a:lnTo>
                  <a:lnTo>
                    <a:pt x="914987" y="36228"/>
                  </a:lnTo>
                  <a:lnTo>
                    <a:pt x="915823" y="36228"/>
                  </a:lnTo>
                  <a:lnTo>
                    <a:pt x="917494" y="36228"/>
                  </a:lnTo>
                  <a:lnTo>
                    <a:pt x="918330" y="36228"/>
                  </a:lnTo>
                  <a:lnTo>
                    <a:pt x="920001" y="36228"/>
                  </a:lnTo>
                  <a:lnTo>
                    <a:pt x="921672" y="36228"/>
                  </a:lnTo>
                  <a:lnTo>
                    <a:pt x="923343" y="36228"/>
                  </a:lnTo>
                  <a:lnTo>
                    <a:pt x="924179" y="36228"/>
                  </a:lnTo>
                  <a:lnTo>
                    <a:pt x="925015" y="36228"/>
                  </a:lnTo>
                  <a:lnTo>
                    <a:pt x="927521" y="36228"/>
                  </a:lnTo>
                  <a:lnTo>
                    <a:pt x="928357" y="36228"/>
                  </a:lnTo>
                  <a:lnTo>
                    <a:pt x="929193" y="36228"/>
                  </a:lnTo>
                  <a:lnTo>
                    <a:pt x="930028" y="36228"/>
                  </a:lnTo>
                  <a:lnTo>
                    <a:pt x="931699" y="36228"/>
                  </a:lnTo>
                  <a:lnTo>
                    <a:pt x="932535" y="36228"/>
                  </a:lnTo>
                  <a:lnTo>
                    <a:pt x="933371" y="36228"/>
                  </a:lnTo>
                  <a:lnTo>
                    <a:pt x="935042" y="36228"/>
                  </a:lnTo>
                  <a:lnTo>
                    <a:pt x="936713" y="36228"/>
                  </a:lnTo>
                  <a:lnTo>
                    <a:pt x="937549" y="36228"/>
                  </a:lnTo>
                  <a:lnTo>
                    <a:pt x="938384" y="36228"/>
                  </a:lnTo>
                  <a:lnTo>
                    <a:pt x="939220" y="36228"/>
                  </a:lnTo>
                  <a:lnTo>
                    <a:pt x="940891" y="36228"/>
                  </a:lnTo>
                  <a:lnTo>
                    <a:pt x="941727" y="36228"/>
                  </a:lnTo>
                  <a:lnTo>
                    <a:pt x="942562" y="36228"/>
                  </a:lnTo>
                  <a:lnTo>
                    <a:pt x="943398" y="36228"/>
                  </a:lnTo>
                  <a:lnTo>
                    <a:pt x="945905" y="36228"/>
                  </a:lnTo>
                  <a:lnTo>
                    <a:pt x="946740" y="36228"/>
                  </a:lnTo>
                  <a:lnTo>
                    <a:pt x="948412" y="36228"/>
                  </a:lnTo>
                  <a:lnTo>
                    <a:pt x="949247" y="36228"/>
                  </a:lnTo>
                  <a:lnTo>
                    <a:pt x="950083" y="36228"/>
                  </a:lnTo>
                  <a:lnTo>
                    <a:pt x="950918" y="36228"/>
                  </a:lnTo>
                  <a:lnTo>
                    <a:pt x="951754" y="36228"/>
                  </a:lnTo>
                  <a:lnTo>
                    <a:pt x="955096" y="36228"/>
                  </a:lnTo>
                  <a:lnTo>
                    <a:pt x="956768" y="36228"/>
                  </a:lnTo>
                  <a:lnTo>
                    <a:pt x="957603" y="36228"/>
                  </a:lnTo>
                  <a:lnTo>
                    <a:pt x="958439" y="36228"/>
                  </a:lnTo>
                  <a:lnTo>
                    <a:pt x="959274" y="36228"/>
                  </a:lnTo>
                  <a:lnTo>
                    <a:pt x="960110" y="36228"/>
                  </a:lnTo>
                  <a:lnTo>
                    <a:pt x="960946" y="36228"/>
                  </a:lnTo>
                  <a:lnTo>
                    <a:pt x="961781" y="36228"/>
                  </a:lnTo>
                  <a:lnTo>
                    <a:pt x="963452" y="36228"/>
                  </a:lnTo>
                  <a:lnTo>
                    <a:pt x="965124" y="36228"/>
                  </a:lnTo>
                  <a:lnTo>
                    <a:pt x="965959" y="36228"/>
                  </a:lnTo>
                  <a:lnTo>
                    <a:pt x="966795" y="36228"/>
                  </a:lnTo>
                  <a:lnTo>
                    <a:pt x="967630" y="36228"/>
                  </a:lnTo>
                  <a:lnTo>
                    <a:pt x="968466" y="36228"/>
                  </a:lnTo>
                  <a:lnTo>
                    <a:pt x="970137" y="36228"/>
                  </a:lnTo>
                  <a:lnTo>
                    <a:pt x="970973" y="36228"/>
                  </a:lnTo>
                  <a:lnTo>
                    <a:pt x="971808" y="36228"/>
                  </a:lnTo>
                  <a:lnTo>
                    <a:pt x="972644" y="36228"/>
                  </a:lnTo>
                  <a:lnTo>
                    <a:pt x="975151" y="36228"/>
                  </a:lnTo>
                  <a:lnTo>
                    <a:pt x="975986" y="36228"/>
                  </a:lnTo>
                  <a:lnTo>
                    <a:pt x="977658" y="36228"/>
                  </a:lnTo>
                  <a:lnTo>
                    <a:pt x="978493" y="36228"/>
                  </a:lnTo>
                  <a:lnTo>
                    <a:pt x="979329" y="36228"/>
                  </a:lnTo>
                  <a:lnTo>
                    <a:pt x="980165" y="36228"/>
                  </a:lnTo>
                  <a:lnTo>
                    <a:pt x="981000" y="36228"/>
                  </a:lnTo>
                  <a:lnTo>
                    <a:pt x="981836" y="36228"/>
                  </a:lnTo>
                  <a:lnTo>
                    <a:pt x="982671" y="36228"/>
                  </a:lnTo>
                  <a:lnTo>
                    <a:pt x="983507" y="36228"/>
                  </a:lnTo>
                  <a:lnTo>
                    <a:pt x="985178" y="36228"/>
                  </a:lnTo>
                  <a:lnTo>
                    <a:pt x="986849" y="36228"/>
                  </a:lnTo>
                  <a:lnTo>
                    <a:pt x="989356" y="36228"/>
                  </a:lnTo>
                  <a:lnTo>
                    <a:pt x="990192" y="36228"/>
                  </a:lnTo>
                  <a:lnTo>
                    <a:pt x="991863" y="36228"/>
                  </a:lnTo>
                  <a:lnTo>
                    <a:pt x="992699" y="36228"/>
                  </a:lnTo>
                  <a:lnTo>
                    <a:pt x="993534" y="36228"/>
                  </a:lnTo>
                  <a:lnTo>
                    <a:pt x="994370" y="36228"/>
                  </a:lnTo>
                  <a:lnTo>
                    <a:pt x="995205" y="36228"/>
                  </a:lnTo>
                  <a:lnTo>
                    <a:pt x="996041" y="36228"/>
                  </a:lnTo>
                  <a:lnTo>
                    <a:pt x="996877" y="36228"/>
                  </a:lnTo>
                  <a:lnTo>
                    <a:pt x="997712" y="36228"/>
                  </a:lnTo>
                  <a:lnTo>
                    <a:pt x="998548" y="36228"/>
                  </a:lnTo>
                  <a:lnTo>
                    <a:pt x="999383" y="36228"/>
                  </a:lnTo>
                  <a:lnTo>
                    <a:pt x="1000219" y="36228"/>
                  </a:lnTo>
                  <a:lnTo>
                    <a:pt x="1001055" y="36228"/>
                  </a:lnTo>
                  <a:lnTo>
                    <a:pt x="1001890" y="36228"/>
                  </a:lnTo>
                  <a:lnTo>
                    <a:pt x="1002726" y="36228"/>
                  </a:lnTo>
                  <a:lnTo>
                    <a:pt x="1003561" y="36228"/>
                  </a:lnTo>
                  <a:lnTo>
                    <a:pt x="1005233" y="36228"/>
                  </a:lnTo>
                  <a:lnTo>
                    <a:pt x="1006068" y="36228"/>
                  </a:lnTo>
                  <a:lnTo>
                    <a:pt x="1006904" y="36228"/>
                  </a:lnTo>
                  <a:lnTo>
                    <a:pt x="1007739" y="36228"/>
                  </a:lnTo>
                  <a:lnTo>
                    <a:pt x="1009411" y="36228"/>
                  </a:lnTo>
                  <a:lnTo>
                    <a:pt x="1010246" y="36228"/>
                  </a:lnTo>
                  <a:lnTo>
                    <a:pt x="1011082" y="36228"/>
                  </a:lnTo>
                  <a:lnTo>
                    <a:pt x="1012753" y="36228"/>
                  </a:lnTo>
                  <a:lnTo>
                    <a:pt x="1014424" y="36228"/>
                  </a:lnTo>
                  <a:lnTo>
                    <a:pt x="1015260" y="36228"/>
                  </a:lnTo>
                  <a:lnTo>
                    <a:pt x="1016931" y="36228"/>
                  </a:lnTo>
                  <a:lnTo>
                    <a:pt x="1017767" y="36228"/>
                  </a:lnTo>
                  <a:lnTo>
                    <a:pt x="1018602" y="36228"/>
                  </a:lnTo>
                  <a:lnTo>
                    <a:pt x="1019438" y="36228"/>
                  </a:lnTo>
                  <a:lnTo>
                    <a:pt x="1020274" y="36228"/>
                  </a:lnTo>
                  <a:lnTo>
                    <a:pt x="1021945" y="36228"/>
                  </a:lnTo>
                  <a:lnTo>
                    <a:pt x="1022780" y="36228"/>
                  </a:lnTo>
                  <a:lnTo>
                    <a:pt x="1023616" y="36228"/>
                  </a:lnTo>
                  <a:lnTo>
                    <a:pt x="1024452" y="36228"/>
                  </a:lnTo>
                  <a:lnTo>
                    <a:pt x="1025287" y="36228"/>
                  </a:lnTo>
                  <a:lnTo>
                    <a:pt x="1026123" y="36228"/>
                  </a:lnTo>
                  <a:lnTo>
                    <a:pt x="1026958" y="36228"/>
                  </a:lnTo>
                  <a:lnTo>
                    <a:pt x="1027794" y="36228"/>
                  </a:lnTo>
                  <a:lnTo>
                    <a:pt x="1029465" y="36228"/>
                  </a:lnTo>
                  <a:lnTo>
                    <a:pt x="1030301" y="36228"/>
                  </a:lnTo>
                  <a:lnTo>
                    <a:pt x="1031136" y="36228"/>
                  </a:lnTo>
                  <a:lnTo>
                    <a:pt x="1031972" y="36228"/>
                  </a:lnTo>
                  <a:lnTo>
                    <a:pt x="1033643" y="36228"/>
                  </a:lnTo>
                  <a:lnTo>
                    <a:pt x="1036986" y="36228"/>
                  </a:lnTo>
                  <a:lnTo>
                    <a:pt x="1037821" y="36228"/>
                  </a:lnTo>
                  <a:lnTo>
                    <a:pt x="1038657" y="36228"/>
                  </a:lnTo>
                  <a:lnTo>
                    <a:pt x="1041999" y="36228"/>
                  </a:lnTo>
                  <a:lnTo>
                    <a:pt x="1043671" y="36228"/>
                  </a:lnTo>
                  <a:lnTo>
                    <a:pt x="1044506" y="36228"/>
                  </a:lnTo>
                  <a:lnTo>
                    <a:pt x="1046177" y="36228"/>
                  </a:lnTo>
                  <a:lnTo>
                    <a:pt x="1047013" y="36228"/>
                  </a:lnTo>
                  <a:lnTo>
                    <a:pt x="1047849" y="36228"/>
                  </a:lnTo>
                  <a:lnTo>
                    <a:pt x="1049520" y="36228"/>
                  </a:lnTo>
                  <a:lnTo>
                    <a:pt x="1050355" y="36228"/>
                  </a:lnTo>
                  <a:lnTo>
                    <a:pt x="1052027" y="36228"/>
                  </a:lnTo>
                  <a:lnTo>
                    <a:pt x="1052862" y="36228"/>
                  </a:lnTo>
                  <a:lnTo>
                    <a:pt x="1053698" y="36228"/>
                  </a:lnTo>
                  <a:lnTo>
                    <a:pt x="1055369" y="36228"/>
                  </a:lnTo>
                  <a:lnTo>
                    <a:pt x="1057040" y="36228"/>
                  </a:lnTo>
                  <a:lnTo>
                    <a:pt x="1058711" y="36228"/>
                  </a:lnTo>
                  <a:lnTo>
                    <a:pt x="1062054" y="36228"/>
                  </a:lnTo>
                  <a:lnTo>
                    <a:pt x="1064561" y="36228"/>
                  </a:lnTo>
                  <a:lnTo>
                    <a:pt x="1066232" y="36228"/>
                  </a:lnTo>
                  <a:lnTo>
                    <a:pt x="1067067" y="36228"/>
                  </a:lnTo>
                  <a:lnTo>
                    <a:pt x="1068739" y="36228"/>
                  </a:lnTo>
                  <a:lnTo>
                    <a:pt x="1069574" y="36228"/>
                  </a:lnTo>
                  <a:lnTo>
                    <a:pt x="1070410" y="36228"/>
                  </a:lnTo>
                  <a:lnTo>
                    <a:pt x="1073752" y="36228"/>
                  </a:lnTo>
                  <a:lnTo>
                    <a:pt x="1074588" y="36228"/>
                  </a:lnTo>
                  <a:lnTo>
                    <a:pt x="1075424" y="36228"/>
                  </a:lnTo>
                  <a:lnTo>
                    <a:pt x="1076259" y="36228"/>
                  </a:lnTo>
                  <a:lnTo>
                    <a:pt x="1077095" y="36228"/>
                  </a:lnTo>
                  <a:lnTo>
                    <a:pt x="1078766" y="36228"/>
                  </a:lnTo>
                  <a:lnTo>
                    <a:pt x="1082944" y="36228"/>
                  </a:lnTo>
                  <a:lnTo>
                    <a:pt x="1083780" y="36228"/>
                  </a:lnTo>
                  <a:lnTo>
                    <a:pt x="1085451" y="36228"/>
                  </a:lnTo>
                  <a:lnTo>
                    <a:pt x="1086286" y="36228"/>
                  </a:lnTo>
                  <a:lnTo>
                    <a:pt x="1087122" y="36228"/>
                  </a:lnTo>
                  <a:lnTo>
                    <a:pt x="1087958" y="36228"/>
                  </a:lnTo>
                  <a:lnTo>
                    <a:pt x="1088793" y="36228"/>
                  </a:lnTo>
                  <a:lnTo>
                    <a:pt x="1089629" y="36228"/>
                  </a:lnTo>
                  <a:lnTo>
                    <a:pt x="1090464" y="36228"/>
                  </a:lnTo>
                  <a:lnTo>
                    <a:pt x="1091300" y="36228"/>
                  </a:lnTo>
                  <a:lnTo>
                    <a:pt x="1092136" y="36228"/>
                  </a:lnTo>
                  <a:lnTo>
                    <a:pt x="1092971" y="36228"/>
                  </a:lnTo>
                  <a:lnTo>
                    <a:pt x="1093807" y="36228"/>
                  </a:lnTo>
                  <a:lnTo>
                    <a:pt x="1095478" y="36228"/>
                  </a:lnTo>
                  <a:lnTo>
                    <a:pt x="1097985" y="36228"/>
                  </a:lnTo>
                  <a:lnTo>
                    <a:pt x="1098820" y="36228"/>
                  </a:lnTo>
                  <a:lnTo>
                    <a:pt x="1100492" y="36228"/>
                  </a:lnTo>
                  <a:lnTo>
                    <a:pt x="1101327" y="36228"/>
                  </a:lnTo>
                  <a:lnTo>
                    <a:pt x="1102163" y="36228"/>
                  </a:lnTo>
                  <a:lnTo>
                    <a:pt x="1102998" y="36228"/>
                  </a:lnTo>
                  <a:lnTo>
                    <a:pt x="1103834" y="36228"/>
                  </a:lnTo>
                  <a:lnTo>
                    <a:pt x="1104670" y="36228"/>
                  </a:lnTo>
                  <a:lnTo>
                    <a:pt x="1106341" y="36228"/>
                  </a:lnTo>
                  <a:lnTo>
                    <a:pt x="1108012" y="36228"/>
                  </a:lnTo>
                  <a:lnTo>
                    <a:pt x="1109683" y="36228"/>
                  </a:lnTo>
                  <a:lnTo>
                    <a:pt x="1110519" y="36228"/>
                  </a:lnTo>
                  <a:lnTo>
                    <a:pt x="1111355" y="36228"/>
                  </a:lnTo>
                  <a:lnTo>
                    <a:pt x="1113026" y="36228"/>
                  </a:lnTo>
                  <a:lnTo>
                    <a:pt x="1114697" y="36228"/>
                  </a:lnTo>
                  <a:lnTo>
                    <a:pt x="1116368" y="36228"/>
                  </a:lnTo>
                  <a:lnTo>
                    <a:pt x="1117204" y="36228"/>
                  </a:lnTo>
                  <a:lnTo>
                    <a:pt x="1118039" y="36228"/>
                  </a:lnTo>
                  <a:lnTo>
                    <a:pt x="1119711" y="36228"/>
                  </a:lnTo>
                  <a:lnTo>
                    <a:pt x="1120546" y="36228"/>
                  </a:lnTo>
                  <a:lnTo>
                    <a:pt x="1122217" y="36228"/>
                  </a:lnTo>
                  <a:lnTo>
                    <a:pt x="1124724" y="36228"/>
                  </a:lnTo>
                  <a:lnTo>
                    <a:pt x="1127231" y="36228"/>
                  </a:lnTo>
                  <a:lnTo>
                    <a:pt x="1128067" y="36228"/>
                  </a:lnTo>
                  <a:lnTo>
                    <a:pt x="1128902" y="36228"/>
                  </a:lnTo>
                  <a:lnTo>
                    <a:pt x="1132245" y="36228"/>
                  </a:lnTo>
                  <a:lnTo>
                    <a:pt x="1133080" y="36228"/>
                  </a:lnTo>
                  <a:lnTo>
                    <a:pt x="1133916" y="36228"/>
                  </a:lnTo>
                  <a:lnTo>
                    <a:pt x="1135587" y="36228"/>
                  </a:lnTo>
                  <a:lnTo>
                    <a:pt x="1136423" y="36228"/>
                  </a:lnTo>
                  <a:lnTo>
                    <a:pt x="1137258" y="36228"/>
                  </a:lnTo>
                  <a:lnTo>
                    <a:pt x="1138930" y="36228"/>
                  </a:lnTo>
                  <a:lnTo>
                    <a:pt x="1139765" y="36228"/>
                  </a:lnTo>
                  <a:lnTo>
                    <a:pt x="1140601" y="36228"/>
                  </a:lnTo>
                  <a:lnTo>
                    <a:pt x="1141436" y="36228"/>
                  </a:lnTo>
                  <a:lnTo>
                    <a:pt x="1143108" y="36228"/>
                  </a:lnTo>
                  <a:lnTo>
                    <a:pt x="1143943" y="36228"/>
                  </a:lnTo>
                  <a:lnTo>
                    <a:pt x="1144779" y="36228"/>
                  </a:lnTo>
                  <a:lnTo>
                    <a:pt x="1146450" y="36228"/>
                  </a:lnTo>
                  <a:lnTo>
                    <a:pt x="1148121" y="36228"/>
                  </a:lnTo>
                  <a:lnTo>
                    <a:pt x="1148957" y="36228"/>
                  </a:lnTo>
                  <a:lnTo>
                    <a:pt x="1151464" y="36228"/>
                  </a:lnTo>
                  <a:lnTo>
                    <a:pt x="1153135" y="36228"/>
                  </a:lnTo>
                  <a:lnTo>
                    <a:pt x="1154806" y="36228"/>
                  </a:lnTo>
                  <a:lnTo>
                    <a:pt x="1160655" y="36228"/>
                  </a:lnTo>
                  <a:lnTo>
                    <a:pt x="1161491" y="36228"/>
                  </a:lnTo>
                  <a:lnTo>
                    <a:pt x="1162326" y="36228"/>
                  </a:lnTo>
                  <a:lnTo>
                    <a:pt x="1163998" y="41203"/>
                  </a:lnTo>
                  <a:lnTo>
                    <a:pt x="1164833" y="41203"/>
                  </a:lnTo>
                  <a:lnTo>
                    <a:pt x="1165669" y="41203"/>
                  </a:lnTo>
                  <a:lnTo>
                    <a:pt x="1167340" y="41203"/>
                  </a:lnTo>
                  <a:lnTo>
                    <a:pt x="1168176" y="41203"/>
                  </a:lnTo>
                  <a:lnTo>
                    <a:pt x="1169011" y="41203"/>
                  </a:lnTo>
                  <a:lnTo>
                    <a:pt x="1169847" y="41203"/>
                  </a:lnTo>
                  <a:lnTo>
                    <a:pt x="1170683" y="41203"/>
                  </a:lnTo>
                  <a:lnTo>
                    <a:pt x="1171518" y="41203"/>
                  </a:lnTo>
                  <a:lnTo>
                    <a:pt x="1172354" y="41203"/>
                  </a:lnTo>
                  <a:lnTo>
                    <a:pt x="1175696" y="41203"/>
                  </a:lnTo>
                  <a:lnTo>
                    <a:pt x="1176532" y="41203"/>
                  </a:lnTo>
                  <a:lnTo>
                    <a:pt x="1177367" y="41203"/>
                  </a:lnTo>
                  <a:lnTo>
                    <a:pt x="1178203" y="41203"/>
                  </a:lnTo>
                  <a:lnTo>
                    <a:pt x="1179874" y="41203"/>
                  </a:lnTo>
                  <a:lnTo>
                    <a:pt x="1180710" y="41203"/>
                  </a:lnTo>
                  <a:lnTo>
                    <a:pt x="1181545" y="41203"/>
                  </a:lnTo>
                  <a:lnTo>
                    <a:pt x="1182381" y="41203"/>
                  </a:lnTo>
                  <a:lnTo>
                    <a:pt x="1183217" y="41203"/>
                  </a:lnTo>
                  <a:lnTo>
                    <a:pt x="1184052" y="41203"/>
                  </a:lnTo>
                  <a:lnTo>
                    <a:pt x="1186559" y="41203"/>
                  </a:lnTo>
                  <a:lnTo>
                    <a:pt x="1187395" y="41203"/>
                  </a:lnTo>
                  <a:lnTo>
                    <a:pt x="1188230" y="41203"/>
                  </a:lnTo>
                  <a:lnTo>
                    <a:pt x="1190737" y="41203"/>
                  </a:lnTo>
                  <a:lnTo>
                    <a:pt x="1191573" y="41203"/>
                  </a:lnTo>
                  <a:lnTo>
                    <a:pt x="1192408" y="41203"/>
                  </a:lnTo>
                  <a:lnTo>
                    <a:pt x="1194915" y="41203"/>
                  </a:lnTo>
                  <a:lnTo>
                    <a:pt x="1195751" y="41203"/>
                  </a:lnTo>
                  <a:lnTo>
                    <a:pt x="1198257" y="41203"/>
                  </a:lnTo>
                  <a:lnTo>
                    <a:pt x="1199093" y="41203"/>
                  </a:lnTo>
                  <a:lnTo>
                    <a:pt x="1199929" y="41203"/>
                  </a:lnTo>
                  <a:lnTo>
                    <a:pt x="1202436" y="41203"/>
                  </a:lnTo>
                  <a:lnTo>
                    <a:pt x="1208285" y="41203"/>
                  </a:lnTo>
                  <a:lnTo>
                    <a:pt x="1209120" y="41203"/>
                  </a:lnTo>
                  <a:lnTo>
                    <a:pt x="1212463" y="41203"/>
                  </a:lnTo>
                  <a:lnTo>
                    <a:pt x="1214970" y="41203"/>
                  </a:lnTo>
                  <a:lnTo>
                    <a:pt x="1215805" y="41203"/>
                  </a:lnTo>
                  <a:lnTo>
                    <a:pt x="1216641" y="41203"/>
                  </a:lnTo>
                  <a:lnTo>
                    <a:pt x="1218312" y="41203"/>
                  </a:lnTo>
                  <a:lnTo>
                    <a:pt x="1220819" y="41203"/>
                  </a:lnTo>
                  <a:lnTo>
                    <a:pt x="1222490" y="41203"/>
                  </a:lnTo>
                  <a:lnTo>
                    <a:pt x="1223326" y="41203"/>
                  </a:lnTo>
                  <a:lnTo>
                    <a:pt x="1228339" y="41203"/>
                  </a:lnTo>
                  <a:lnTo>
                    <a:pt x="1229175" y="41203"/>
                  </a:lnTo>
                  <a:lnTo>
                    <a:pt x="1230846" y="41203"/>
                  </a:lnTo>
                  <a:lnTo>
                    <a:pt x="1232517" y="41203"/>
                  </a:lnTo>
                  <a:lnTo>
                    <a:pt x="1233353" y="41203"/>
                  </a:lnTo>
                  <a:lnTo>
                    <a:pt x="1234189" y="41203"/>
                  </a:lnTo>
                  <a:lnTo>
                    <a:pt x="1237531" y="41203"/>
                  </a:lnTo>
                  <a:lnTo>
                    <a:pt x="1239202" y="41203"/>
                  </a:lnTo>
                  <a:lnTo>
                    <a:pt x="1240873" y="41203"/>
                  </a:lnTo>
                  <a:lnTo>
                    <a:pt x="1241709" y="41203"/>
                  </a:lnTo>
                  <a:lnTo>
                    <a:pt x="1243380" y="41203"/>
                  </a:lnTo>
                  <a:lnTo>
                    <a:pt x="1244216" y="41203"/>
                  </a:lnTo>
                  <a:lnTo>
                    <a:pt x="1245051" y="41203"/>
                  </a:lnTo>
                  <a:lnTo>
                    <a:pt x="1245887" y="41203"/>
                  </a:lnTo>
                  <a:lnTo>
                    <a:pt x="1246723" y="41203"/>
                  </a:lnTo>
                  <a:lnTo>
                    <a:pt x="1247558" y="41203"/>
                  </a:lnTo>
                  <a:lnTo>
                    <a:pt x="1248394" y="41203"/>
                  </a:lnTo>
                  <a:lnTo>
                    <a:pt x="1250065" y="41203"/>
                  </a:lnTo>
                  <a:lnTo>
                    <a:pt x="1252572" y="41203"/>
                  </a:lnTo>
                  <a:lnTo>
                    <a:pt x="1253407" y="41203"/>
                  </a:lnTo>
                  <a:lnTo>
                    <a:pt x="1254243" y="41203"/>
                  </a:lnTo>
                  <a:lnTo>
                    <a:pt x="1256750" y="41203"/>
                  </a:lnTo>
                  <a:lnTo>
                    <a:pt x="1257585" y="41203"/>
                  </a:lnTo>
                  <a:lnTo>
                    <a:pt x="1258421" y="41203"/>
                  </a:lnTo>
                  <a:lnTo>
                    <a:pt x="1259257" y="41203"/>
                  </a:lnTo>
                  <a:lnTo>
                    <a:pt x="1260092" y="41203"/>
                  </a:lnTo>
                  <a:lnTo>
                    <a:pt x="1261763" y="41203"/>
                  </a:lnTo>
                  <a:lnTo>
                    <a:pt x="1263435" y="41203"/>
                  </a:lnTo>
                  <a:lnTo>
                    <a:pt x="1265106" y="41203"/>
                  </a:lnTo>
                  <a:lnTo>
                    <a:pt x="1267613" y="41203"/>
                  </a:lnTo>
                  <a:lnTo>
                    <a:pt x="1268448" y="41203"/>
                  </a:lnTo>
                  <a:lnTo>
                    <a:pt x="1269284" y="41203"/>
                  </a:lnTo>
                  <a:lnTo>
                    <a:pt x="1270120" y="41203"/>
                  </a:lnTo>
                  <a:lnTo>
                    <a:pt x="1270955" y="41203"/>
                  </a:lnTo>
                  <a:lnTo>
                    <a:pt x="1274298" y="41203"/>
                  </a:lnTo>
                  <a:lnTo>
                    <a:pt x="1275133" y="41203"/>
                  </a:lnTo>
                  <a:lnTo>
                    <a:pt x="1275969" y="41203"/>
                  </a:lnTo>
                  <a:lnTo>
                    <a:pt x="1276804" y="41203"/>
                  </a:lnTo>
                  <a:lnTo>
                    <a:pt x="1277640" y="41203"/>
                  </a:lnTo>
                  <a:lnTo>
                    <a:pt x="1280147" y="41203"/>
                  </a:lnTo>
                  <a:lnTo>
                    <a:pt x="1281818" y="41203"/>
                  </a:lnTo>
                  <a:lnTo>
                    <a:pt x="1282654" y="41203"/>
                  </a:lnTo>
                  <a:lnTo>
                    <a:pt x="1283489" y="41203"/>
                  </a:lnTo>
                  <a:lnTo>
                    <a:pt x="1285160" y="41203"/>
                  </a:lnTo>
                  <a:lnTo>
                    <a:pt x="1285996" y="41203"/>
                  </a:lnTo>
                  <a:lnTo>
                    <a:pt x="1286832" y="41203"/>
                  </a:lnTo>
                  <a:lnTo>
                    <a:pt x="1287667" y="41203"/>
                  </a:lnTo>
                  <a:lnTo>
                    <a:pt x="1288503" y="41203"/>
                  </a:lnTo>
                  <a:lnTo>
                    <a:pt x="1291845" y="41203"/>
                  </a:lnTo>
                  <a:lnTo>
                    <a:pt x="1293516" y="41203"/>
                  </a:lnTo>
                  <a:lnTo>
                    <a:pt x="1296859" y="41203"/>
                  </a:lnTo>
                  <a:lnTo>
                    <a:pt x="1299366" y="46595"/>
                  </a:lnTo>
                  <a:lnTo>
                    <a:pt x="1302708" y="46595"/>
                  </a:lnTo>
                  <a:lnTo>
                    <a:pt x="1305215" y="46595"/>
                  </a:lnTo>
                  <a:lnTo>
                    <a:pt x="1306051" y="46595"/>
                  </a:lnTo>
                  <a:lnTo>
                    <a:pt x="1306886" y="46595"/>
                  </a:lnTo>
                  <a:lnTo>
                    <a:pt x="1310229" y="46595"/>
                  </a:lnTo>
                  <a:lnTo>
                    <a:pt x="1311064" y="46595"/>
                  </a:lnTo>
                  <a:lnTo>
                    <a:pt x="1311900" y="46595"/>
                  </a:lnTo>
                  <a:lnTo>
                    <a:pt x="1312735" y="46595"/>
                  </a:lnTo>
                  <a:lnTo>
                    <a:pt x="1313571" y="46595"/>
                  </a:lnTo>
                  <a:lnTo>
                    <a:pt x="1314407" y="46595"/>
                  </a:lnTo>
                  <a:lnTo>
                    <a:pt x="1316078" y="46595"/>
                  </a:lnTo>
                  <a:lnTo>
                    <a:pt x="1317749" y="46595"/>
                  </a:lnTo>
                  <a:lnTo>
                    <a:pt x="1318585" y="46595"/>
                  </a:lnTo>
                  <a:lnTo>
                    <a:pt x="1319420" y="46595"/>
                  </a:lnTo>
                  <a:lnTo>
                    <a:pt x="1320256" y="46595"/>
                  </a:lnTo>
                  <a:lnTo>
                    <a:pt x="1321927" y="46595"/>
                  </a:lnTo>
                  <a:lnTo>
                    <a:pt x="1328612" y="46595"/>
                  </a:lnTo>
                  <a:lnTo>
                    <a:pt x="1329448" y="46595"/>
                  </a:lnTo>
                  <a:lnTo>
                    <a:pt x="1331119" y="46595"/>
                  </a:lnTo>
                  <a:lnTo>
                    <a:pt x="1333626" y="46595"/>
                  </a:lnTo>
                  <a:lnTo>
                    <a:pt x="1334461" y="46595"/>
                  </a:lnTo>
                  <a:lnTo>
                    <a:pt x="1335297" y="46595"/>
                  </a:lnTo>
                  <a:lnTo>
                    <a:pt x="1336132" y="46595"/>
                  </a:lnTo>
                  <a:lnTo>
                    <a:pt x="1336968" y="46595"/>
                  </a:lnTo>
                  <a:lnTo>
                    <a:pt x="1340310" y="46595"/>
                  </a:lnTo>
                  <a:lnTo>
                    <a:pt x="1341146" y="46595"/>
                  </a:lnTo>
                  <a:lnTo>
                    <a:pt x="1343653" y="46595"/>
                  </a:lnTo>
                  <a:lnTo>
                    <a:pt x="1345324" y="46595"/>
                  </a:lnTo>
                  <a:lnTo>
                    <a:pt x="1346995" y="46595"/>
                  </a:lnTo>
                  <a:lnTo>
                    <a:pt x="1347831" y="46595"/>
                  </a:lnTo>
                  <a:lnTo>
                    <a:pt x="1350338" y="46595"/>
                  </a:lnTo>
                  <a:lnTo>
                    <a:pt x="1353680" y="46595"/>
                  </a:lnTo>
                  <a:lnTo>
                    <a:pt x="1355351" y="46595"/>
                  </a:lnTo>
                  <a:lnTo>
                    <a:pt x="1356187" y="46595"/>
                  </a:lnTo>
                  <a:lnTo>
                    <a:pt x="1357023" y="46595"/>
                  </a:lnTo>
                  <a:lnTo>
                    <a:pt x="1357858" y="46595"/>
                  </a:lnTo>
                  <a:lnTo>
                    <a:pt x="1358694" y="46595"/>
                  </a:lnTo>
                  <a:lnTo>
                    <a:pt x="1359529" y="46595"/>
                  </a:lnTo>
                  <a:lnTo>
                    <a:pt x="1360365" y="46595"/>
                  </a:lnTo>
                  <a:lnTo>
                    <a:pt x="1362872" y="46595"/>
                  </a:lnTo>
                  <a:lnTo>
                    <a:pt x="1363707" y="46595"/>
                  </a:lnTo>
                  <a:lnTo>
                    <a:pt x="1368721" y="46595"/>
                  </a:lnTo>
                  <a:lnTo>
                    <a:pt x="1370392" y="46595"/>
                  </a:lnTo>
                  <a:lnTo>
                    <a:pt x="1371228" y="46595"/>
                  </a:lnTo>
                  <a:lnTo>
                    <a:pt x="1372063" y="46595"/>
                  </a:lnTo>
                  <a:lnTo>
                    <a:pt x="1372899" y="46595"/>
                  </a:lnTo>
                  <a:lnTo>
                    <a:pt x="1373735" y="46595"/>
                  </a:lnTo>
                  <a:lnTo>
                    <a:pt x="1374570" y="46595"/>
                  </a:lnTo>
                  <a:lnTo>
                    <a:pt x="1376241" y="46595"/>
                  </a:lnTo>
                  <a:lnTo>
                    <a:pt x="1377913" y="46595"/>
                  </a:lnTo>
                  <a:lnTo>
                    <a:pt x="1379584" y="46595"/>
                  </a:lnTo>
                  <a:lnTo>
                    <a:pt x="1381255" y="46595"/>
                  </a:lnTo>
                  <a:lnTo>
                    <a:pt x="1383762" y="46595"/>
                  </a:lnTo>
                  <a:lnTo>
                    <a:pt x="1387104" y="46595"/>
                  </a:lnTo>
                  <a:lnTo>
                    <a:pt x="1387940" y="46595"/>
                  </a:lnTo>
                  <a:lnTo>
                    <a:pt x="1389611" y="46595"/>
                  </a:lnTo>
                  <a:lnTo>
                    <a:pt x="1390447" y="46595"/>
                  </a:lnTo>
                  <a:lnTo>
                    <a:pt x="1391282" y="46595"/>
                  </a:lnTo>
                  <a:lnTo>
                    <a:pt x="1392118" y="46595"/>
                  </a:lnTo>
                  <a:lnTo>
                    <a:pt x="1392954" y="46595"/>
                  </a:lnTo>
                  <a:lnTo>
                    <a:pt x="1393789" y="46595"/>
                  </a:lnTo>
                  <a:lnTo>
                    <a:pt x="1394625" y="46595"/>
                  </a:lnTo>
                  <a:lnTo>
                    <a:pt x="1395460" y="46595"/>
                  </a:lnTo>
                  <a:lnTo>
                    <a:pt x="1396296" y="46595"/>
                  </a:lnTo>
                  <a:lnTo>
                    <a:pt x="1397132" y="46595"/>
                  </a:lnTo>
                  <a:lnTo>
                    <a:pt x="1399638" y="46595"/>
                  </a:lnTo>
                  <a:lnTo>
                    <a:pt x="1402981" y="46595"/>
                  </a:lnTo>
                  <a:lnTo>
                    <a:pt x="1404652" y="46595"/>
                  </a:lnTo>
                  <a:lnTo>
                    <a:pt x="1406323" y="46595"/>
                  </a:lnTo>
                  <a:lnTo>
                    <a:pt x="1407159" y="46595"/>
                  </a:lnTo>
                  <a:lnTo>
                    <a:pt x="1411337" y="46595"/>
                  </a:lnTo>
                  <a:lnTo>
                    <a:pt x="1413008" y="46595"/>
                  </a:lnTo>
                  <a:lnTo>
                    <a:pt x="1413844" y="46595"/>
                  </a:lnTo>
                  <a:lnTo>
                    <a:pt x="1414679" y="46595"/>
                  </a:lnTo>
                  <a:lnTo>
                    <a:pt x="1415515" y="46595"/>
                  </a:lnTo>
                  <a:lnTo>
                    <a:pt x="1416350" y="46595"/>
                  </a:lnTo>
                  <a:lnTo>
                    <a:pt x="1417186" y="46595"/>
                  </a:lnTo>
                  <a:lnTo>
                    <a:pt x="1418857" y="46595"/>
                  </a:lnTo>
                  <a:lnTo>
                    <a:pt x="1423035" y="46595"/>
                  </a:lnTo>
                  <a:lnTo>
                    <a:pt x="1423871" y="46595"/>
                  </a:lnTo>
                  <a:lnTo>
                    <a:pt x="1425542" y="46595"/>
                  </a:lnTo>
                  <a:lnTo>
                    <a:pt x="1427213" y="46595"/>
                  </a:lnTo>
                  <a:lnTo>
                    <a:pt x="1428049" y="46595"/>
                  </a:lnTo>
                  <a:lnTo>
                    <a:pt x="1428885" y="46595"/>
                  </a:lnTo>
                  <a:lnTo>
                    <a:pt x="1430556" y="46595"/>
                  </a:lnTo>
                  <a:lnTo>
                    <a:pt x="1431391" y="46595"/>
                  </a:lnTo>
                  <a:lnTo>
                    <a:pt x="1433898" y="46595"/>
                  </a:lnTo>
                  <a:lnTo>
                    <a:pt x="1434734" y="46595"/>
                  </a:lnTo>
                  <a:lnTo>
                    <a:pt x="1435569" y="46595"/>
                  </a:lnTo>
                  <a:lnTo>
                    <a:pt x="1437241" y="46595"/>
                  </a:lnTo>
                  <a:lnTo>
                    <a:pt x="1438076" y="46595"/>
                  </a:lnTo>
                  <a:lnTo>
                    <a:pt x="1438912" y="46595"/>
                  </a:lnTo>
                  <a:lnTo>
                    <a:pt x="1441419" y="46595"/>
                  </a:lnTo>
                  <a:lnTo>
                    <a:pt x="1442254" y="46595"/>
                  </a:lnTo>
                  <a:lnTo>
                    <a:pt x="1443925" y="46595"/>
                  </a:lnTo>
                  <a:lnTo>
                    <a:pt x="1444761" y="46595"/>
                  </a:lnTo>
                  <a:lnTo>
                    <a:pt x="1445597" y="46595"/>
                  </a:lnTo>
                  <a:lnTo>
                    <a:pt x="1447268" y="46595"/>
                  </a:lnTo>
                  <a:lnTo>
                    <a:pt x="1448103" y="46595"/>
                  </a:lnTo>
                  <a:lnTo>
                    <a:pt x="1448939" y="46595"/>
                  </a:lnTo>
                  <a:lnTo>
                    <a:pt x="1449775" y="46595"/>
                  </a:lnTo>
                  <a:lnTo>
                    <a:pt x="1450610" y="46595"/>
                  </a:lnTo>
                  <a:lnTo>
                    <a:pt x="1451446" y="46595"/>
                  </a:lnTo>
                  <a:lnTo>
                    <a:pt x="1453953" y="46595"/>
                  </a:lnTo>
                  <a:lnTo>
                    <a:pt x="1454788" y="46595"/>
                  </a:lnTo>
                  <a:lnTo>
                    <a:pt x="1455624" y="46595"/>
                  </a:lnTo>
                  <a:lnTo>
                    <a:pt x="1456460" y="46595"/>
                  </a:lnTo>
                  <a:lnTo>
                    <a:pt x="1457295" y="46595"/>
                  </a:lnTo>
                  <a:lnTo>
                    <a:pt x="1458131" y="46595"/>
                  </a:lnTo>
                  <a:lnTo>
                    <a:pt x="1458966" y="46595"/>
                  </a:lnTo>
                  <a:lnTo>
                    <a:pt x="1459802" y="46595"/>
                  </a:lnTo>
                  <a:lnTo>
                    <a:pt x="1462309" y="46595"/>
                  </a:lnTo>
                  <a:lnTo>
                    <a:pt x="1463144" y="46595"/>
                  </a:lnTo>
                  <a:lnTo>
                    <a:pt x="1465651" y="46595"/>
                  </a:lnTo>
                  <a:lnTo>
                    <a:pt x="1469829" y="46595"/>
                  </a:lnTo>
                  <a:lnTo>
                    <a:pt x="1470665" y="46595"/>
                  </a:lnTo>
                  <a:lnTo>
                    <a:pt x="1471500" y="46595"/>
                  </a:lnTo>
                  <a:lnTo>
                    <a:pt x="1472336" y="46595"/>
                  </a:lnTo>
                  <a:lnTo>
                    <a:pt x="1475678" y="46595"/>
                  </a:lnTo>
                  <a:lnTo>
                    <a:pt x="1481528" y="46595"/>
                  </a:lnTo>
                  <a:lnTo>
                    <a:pt x="1482363" y="46595"/>
                  </a:lnTo>
                  <a:lnTo>
                    <a:pt x="1483199" y="46595"/>
                  </a:lnTo>
                  <a:lnTo>
                    <a:pt x="1486541" y="46595"/>
                  </a:lnTo>
                  <a:lnTo>
                    <a:pt x="1487377" y="46595"/>
                  </a:lnTo>
                  <a:lnTo>
                    <a:pt x="1488213" y="46595"/>
                  </a:lnTo>
                  <a:lnTo>
                    <a:pt x="1489048" y="46595"/>
                  </a:lnTo>
                  <a:lnTo>
                    <a:pt x="1491555" y="46595"/>
                  </a:lnTo>
                  <a:lnTo>
                    <a:pt x="1493226" y="46595"/>
                  </a:lnTo>
                  <a:lnTo>
                    <a:pt x="1494062" y="46595"/>
                  </a:lnTo>
                  <a:lnTo>
                    <a:pt x="1497404" y="46595"/>
                  </a:lnTo>
                  <a:lnTo>
                    <a:pt x="1498240" y="46595"/>
                  </a:lnTo>
                  <a:lnTo>
                    <a:pt x="1499075" y="46595"/>
                  </a:lnTo>
                  <a:lnTo>
                    <a:pt x="1499911" y="46595"/>
                  </a:lnTo>
                  <a:lnTo>
                    <a:pt x="1502418" y="46595"/>
                  </a:lnTo>
                  <a:lnTo>
                    <a:pt x="1503253" y="46595"/>
                  </a:lnTo>
                  <a:lnTo>
                    <a:pt x="1504925" y="46595"/>
                  </a:lnTo>
                  <a:lnTo>
                    <a:pt x="1509938" y="46595"/>
                  </a:lnTo>
                  <a:lnTo>
                    <a:pt x="1510774" y="46595"/>
                  </a:lnTo>
                  <a:lnTo>
                    <a:pt x="1513281" y="46595"/>
                  </a:lnTo>
                  <a:lnTo>
                    <a:pt x="1514952" y="46595"/>
                  </a:lnTo>
                  <a:lnTo>
                    <a:pt x="1516623" y="46595"/>
                  </a:lnTo>
                  <a:lnTo>
                    <a:pt x="1519966" y="46595"/>
                  </a:lnTo>
                  <a:lnTo>
                    <a:pt x="1521637" y="46595"/>
                  </a:lnTo>
                  <a:lnTo>
                    <a:pt x="1522472" y="46595"/>
                  </a:lnTo>
                  <a:lnTo>
                    <a:pt x="1524144" y="46595"/>
                  </a:lnTo>
                  <a:lnTo>
                    <a:pt x="1526650" y="46595"/>
                  </a:lnTo>
                  <a:lnTo>
                    <a:pt x="1527486" y="46595"/>
                  </a:lnTo>
                  <a:lnTo>
                    <a:pt x="1528322" y="46595"/>
                  </a:lnTo>
                  <a:lnTo>
                    <a:pt x="1529157" y="46595"/>
                  </a:lnTo>
                  <a:lnTo>
                    <a:pt x="1531664" y="46595"/>
                  </a:lnTo>
                  <a:lnTo>
                    <a:pt x="1532500" y="46595"/>
                  </a:lnTo>
                  <a:lnTo>
                    <a:pt x="1533335" y="46595"/>
                  </a:lnTo>
                  <a:lnTo>
                    <a:pt x="1535006" y="46595"/>
                  </a:lnTo>
                  <a:lnTo>
                    <a:pt x="1537513" y="46595"/>
                  </a:lnTo>
                  <a:lnTo>
                    <a:pt x="1540856" y="46595"/>
                  </a:lnTo>
                  <a:lnTo>
                    <a:pt x="1542527" y="46595"/>
                  </a:lnTo>
                  <a:lnTo>
                    <a:pt x="1544198" y="46595"/>
                  </a:lnTo>
                  <a:lnTo>
                    <a:pt x="1545034" y="46595"/>
                  </a:lnTo>
                  <a:lnTo>
                    <a:pt x="1546705" y="46595"/>
                  </a:lnTo>
                  <a:lnTo>
                    <a:pt x="1550047" y="46595"/>
                  </a:lnTo>
                  <a:lnTo>
                    <a:pt x="1551719" y="46595"/>
                  </a:lnTo>
                  <a:lnTo>
                    <a:pt x="1552554" y="46595"/>
                  </a:lnTo>
                  <a:lnTo>
                    <a:pt x="1553390" y="46595"/>
                  </a:lnTo>
                  <a:lnTo>
                    <a:pt x="1554225" y="46595"/>
                  </a:lnTo>
                  <a:lnTo>
                    <a:pt x="1555897" y="46595"/>
                  </a:lnTo>
                  <a:lnTo>
                    <a:pt x="1556732" y="46595"/>
                  </a:lnTo>
                  <a:lnTo>
                    <a:pt x="1557568" y="46595"/>
                  </a:lnTo>
                  <a:lnTo>
                    <a:pt x="1559239" y="46595"/>
                  </a:lnTo>
                  <a:lnTo>
                    <a:pt x="1560910" y="46595"/>
                  </a:lnTo>
                  <a:lnTo>
                    <a:pt x="1561746" y="46595"/>
                  </a:lnTo>
                  <a:lnTo>
                    <a:pt x="1562581" y="46595"/>
                  </a:lnTo>
                  <a:lnTo>
                    <a:pt x="1563417" y="46595"/>
                  </a:lnTo>
                  <a:lnTo>
                    <a:pt x="1565088" y="46595"/>
                  </a:lnTo>
                  <a:lnTo>
                    <a:pt x="1565924" y="46595"/>
                  </a:lnTo>
                  <a:lnTo>
                    <a:pt x="1567595" y="46595"/>
                  </a:lnTo>
                  <a:lnTo>
                    <a:pt x="1568431" y="46595"/>
                  </a:lnTo>
                  <a:lnTo>
                    <a:pt x="1570937" y="46595"/>
                  </a:lnTo>
                  <a:lnTo>
                    <a:pt x="1571773" y="46595"/>
                  </a:lnTo>
                  <a:lnTo>
                    <a:pt x="1572609" y="46595"/>
                  </a:lnTo>
                  <a:lnTo>
                    <a:pt x="1573444" y="46595"/>
                  </a:lnTo>
                  <a:lnTo>
                    <a:pt x="1575115" y="46595"/>
                  </a:lnTo>
                  <a:lnTo>
                    <a:pt x="1578458" y="46595"/>
                  </a:lnTo>
                  <a:lnTo>
                    <a:pt x="1580129" y="46595"/>
                  </a:lnTo>
                  <a:lnTo>
                    <a:pt x="1582636" y="46595"/>
                  </a:lnTo>
                  <a:lnTo>
                    <a:pt x="1584307" y="46595"/>
                  </a:lnTo>
                  <a:lnTo>
                    <a:pt x="1585978" y="46595"/>
                  </a:lnTo>
                  <a:lnTo>
                    <a:pt x="1586814" y="46595"/>
                  </a:lnTo>
                  <a:lnTo>
                    <a:pt x="1587650" y="46595"/>
                  </a:lnTo>
                  <a:lnTo>
                    <a:pt x="1588485" y="46595"/>
                  </a:lnTo>
                  <a:lnTo>
                    <a:pt x="1589321" y="46595"/>
                  </a:lnTo>
                  <a:lnTo>
                    <a:pt x="1590156" y="46595"/>
                  </a:lnTo>
                  <a:lnTo>
                    <a:pt x="1590992" y="46595"/>
                  </a:lnTo>
                  <a:lnTo>
                    <a:pt x="1594334" y="46595"/>
                  </a:lnTo>
                  <a:lnTo>
                    <a:pt x="1595170" y="46595"/>
                  </a:lnTo>
                  <a:lnTo>
                    <a:pt x="1596006" y="46595"/>
                  </a:lnTo>
                  <a:lnTo>
                    <a:pt x="1596841" y="46595"/>
                  </a:lnTo>
                  <a:lnTo>
                    <a:pt x="1601019" y="46595"/>
                  </a:lnTo>
                  <a:lnTo>
                    <a:pt x="1603526" y="46595"/>
                  </a:lnTo>
                  <a:lnTo>
                    <a:pt x="1604362" y="46595"/>
                  </a:lnTo>
                  <a:lnTo>
                    <a:pt x="1605197" y="46595"/>
                  </a:lnTo>
                  <a:lnTo>
                    <a:pt x="1606033" y="46595"/>
                  </a:lnTo>
                  <a:lnTo>
                    <a:pt x="1606868" y="46595"/>
                  </a:lnTo>
                  <a:lnTo>
                    <a:pt x="1607704" y="46595"/>
                  </a:lnTo>
                  <a:lnTo>
                    <a:pt x="1613553" y="46595"/>
                  </a:lnTo>
                  <a:lnTo>
                    <a:pt x="1614389" y="46595"/>
                  </a:lnTo>
                  <a:lnTo>
                    <a:pt x="1615225" y="46595"/>
                  </a:lnTo>
                  <a:lnTo>
                    <a:pt x="1616896" y="46595"/>
                  </a:lnTo>
                  <a:lnTo>
                    <a:pt x="1617731" y="46595"/>
                  </a:lnTo>
                  <a:lnTo>
                    <a:pt x="1619403" y="46595"/>
                  </a:lnTo>
                  <a:lnTo>
                    <a:pt x="1620238" y="46595"/>
                  </a:lnTo>
                  <a:lnTo>
                    <a:pt x="1621909" y="46595"/>
                  </a:lnTo>
                  <a:lnTo>
                    <a:pt x="1622745" y="46595"/>
                  </a:lnTo>
                  <a:lnTo>
                    <a:pt x="1623581" y="46595"/>
                  </a:lnTo>
                  <a:lnTo>
                    <a:pt x="1624416" y="46595"/>
                  </a:lnTo>
                  <a:lnTo>
                    <a:pt x="1625252" y="46595"/>
                  </a:lnTo>
                  <a:lnTo>
                    <a:pt x="1628594" y="46595"/>
                  </a:lnTo>
                  <a:lnTo>
                    <a:pt x="1629430" y="46595"/>
                  </a:lnTo>
                  <a:lnTo>
                    <a:pt x="1632772" y="46595"/>
                  </a:lnTo>
                  <a:lnTo>
                    <a:pt x="1635279" y="46595"/>
                  </a:lnTo>
                  <a:lnTo>
                    <a:pt x="1640293" y="46595"/>
                  </a:lnTo>
                  <a:lnTo>
                    <a:pt x="1642800" y="46595"/>
                  </a:lnTo>
                  <a:lnTo>
                    <a:pt x="1643635" y="46595"/>
                  </a:lnTo>
                  <a:lnTo>
                    <a:pt x="1644471" y="46595"/>
                  </a:lnTo>
                  <a:lnTo>
                    <a:pt x="1649484" y="46595"/>
                  </a:lnTo>
                  <a:lnTo>
                    <a:pt x="1650320" y="46595"/>
                  </a:lnTo>
                  <a:lnTo>
                    <a:pt x="1655334" y="46595"/>
                  </a:lnTo>
                  <a:lnTo>
                    <a:pt x="1659512" y="46595"/>
                  </a:lnTo>
                  <a:lnTo>
                    <a:pt x="1662018" y="46595"/>
                  </a:lnTo>
                  <a:lnTo>
                    <a:pt x="1662854" y="46595"/>
                  </a:lnTo>
                  <a:lnTo>
                    <a:pt x="1664525" y="46595"/>
                  </a:lnTo>
                  <a:lnTo>
                    <a:pt x="1665361" y="46595"/>
                  </a:lnTo>
                  <a:lnTo>
                    <a:pt x="1667032" y="46595"/>
                  </a:lnTo>
                  <a:lnTo>
                    <a:pt x="1669539" y="46595"/>
                  </a:lnTo>
                  <a:lnTo>
                    <a:pt x="1670374" y="46595"/>
                  </a:lnTo>
                  <a:lnTo>
                    <a:pt x="1672046" y="46595"/>
                  </a:lnTo>
                  <a:lnTo>
                    <a:pt x="1672881" y="46595"/>
                  </a:lnTo>
                  <a:lnTo>
                    <a:pt x="1675388" y="46595"/>
                  </a:lnTo>
                  <a:lnTo>
                    <a:pt x="1676224" y="46595"/>
                  </a:lnTo>
                  <a:lnTo>
                    <a:pt x="1677059" y="46595"/>
                  </a:lnTo>
                  <a:lnTo>
                    <a:pt x="1679566" y="46595"/>
                  </a:lnTo>
                  <a:lnTo>
                    <a:pt x="1681237" y="46595"/>
                  </a:lnTo>
                  <a:lnTo>
                    <a:pt x="1683744" y="46595"/>
                  </a:lnTo>
                  <a:lnTo>
                    <a:pt x="1687922" y="46595"/>
                  </a:lnTo>
                  <a:lnTo>
                    <a:pt x="1691265" y="46595"/>
                  </a:lnTo>
                  <a:lnTo>
                    <a:pt x="1692100" y="46595"/>
                  </a:lnTo>
                  <a:lnTo>
                    <a:pt x="1695443" y="52952"/>
                  </a:lnTo>
                  <a:lnTo>
                    <a:pt x="1697114" y="52952"/>
                  </a:lnTo>
                  <a:lnTo>
                    <a:pt x="1697949" y="52952"/>
                  </a:lnTo>
                  <a:lnTo>
                    <a:pt x="1699621" y="52952"/>
                  </a:lnTo>
                  <a:lnTo>
                    <a:pt x="1702963" y="52952"/>
                  </a:lnTo>
                  <a:lnTo>
                    <a:pt x="1703799" y="52952"/>
                  </a:lnTo>
                  <a:lnTo>
                    <a:pt x="1705470" y="52952"/>
                  </a:lnTo>
                  <a:lnTo>
                    <a:pt x="1708812" y="52952"/>
                  </a:lnTo>
                  <a:lnTo>
                    <a:pt x="1709648" y="52952"/>
                  </a:lnTo>
                  <a:lnTo>
                    <a:pt x="1712155" y="52952"/>
                  </a:lnTo>
                  <a:lnTo>
                    <a:pt x="1712990" y="52952"/>
                  </a:lnTo>
                  <a:lnTo>
                    <a:pt x="1714662" y="52952"/>
                  </a:lnTo>
                  <a:lnTo>
                    <a:pt x="1715497" y="52952"/>
                  </a:lnTo>
                  <a:lnTo>
                    <a:pt x="1716333" y="52952"/>
                  </a:lnTo>
                  <a:lnTo>
                    <a:pt x="1718840" y="52952"/>
                  </a:lnTo>
                  <a:lnTo>
                    <a:pt x="1720511" y="52952"/>
                  </a:lnTo>
                  <a:lnTo>
                    <a:pt x="1721346" y="52952"/>
                  </a:lnTo>
                  <a:lnTo>
                    <a:pt x="1722182" y="52952"/>
                  </a:lnTo>
                  <a:lnTo>
                    <a:pt x="1723018" y="52952"/>
                  </a:lnTo>
                  <a:lnTo>
                    <a:pt x="1725524" y="52952"/>
                  </a:lnTo>
                  <a:lnTo>
                    <a:pt x="1727196" y="52952"/>
                  </a:lnTo>
                  <a:lnTo>
                    <a:pt x="1729702" y="52952"/>
                  </a:lnTo>
                  <a:lnTo>
                    <a:pt x="1731374" y="52952"/>
                  </a:lnTo>
                  <a:lnTo>
                    <a:pt x="1733880" y="52952"/>
                  </a:lnTo>
                  <a:lnTo>
                    <a:pt x="1735552" y="52952"/>
                  </a:lnTo>
                  <a:lnTo>
                    <a:pt x="1736387" y="52952"/>
                  </a:lnTo>
                  <a:lnTo>
                    <a:pt x="1737223" y="52952"/>
                  </a:lnTo>
                  <a:lnTo>
                    <a:pt x="1739730" y="52952"/>
                  </a:lnTo>
                  <a:lnTo>
                    <a:pt x="1743908" y="52952"/>
                  </a:lnTo>
                  <a:lnTo>
                    <a:pt x="1744743" y="52952"/>
                  </a:lnTo>
                  <a:lnTo>
                    <a:pt x="1745579" y="52952"/>
                  </a:lnTo>
                  <a:lnTo>
                    <a:pt x="1749757" y="52952"/>
                  </a:lnTo>
                  <a:lnTo>
                    <a:pt x="1750593" y="52952"/>
                  </a:lnTo>
                  <a:lnTo>
                    <a:pt x="1751428" y="52952"/>
                  </a:lnTo>
                  <a:lnTo>
                    <a:pt x="1753935" y="52952"/>
                  </a:lnTo>
                  <a:lnTo>
                    <a:pt x="1754771" y="52952"/>
                  </a:lnTo>
                  <a:lnTo>
                    <a:pt x="1755606" y="52952"/>
                  </a:lnTo>
                  <a:lnTo>
                    <a:pt x="1756442" y="52952"/>
                  </a:lnTo>
                  <a:lnTo>
                    <a:pt x="1758949" y="52952"/>
                  </a:lnTo>
                  <a:lnTo>
                    <a:pt x="1759784" y="52952"/>
                  </a:lnTo>
                  <a:lnTo>
                    <a:pt x="1761455" y="52952"/>
                  </a:lnTo>
                  <a:lnTo>
                    <a:pt x="1763127" y="52952"/>
                  </a:lnTo>
                  <a:lnTo>
                    <a:pt x="1763962" y="52952"/>
                  </a:lnTo>
                  <a:lnTo>
                    <a:pt x="1766469" y="52952"/>
                  </a:lnTo>
                  <a:lnTo>
                    <a:pt x="1768140" y="52952"/>
                  </a:lnTo>
                  <a:lnTo>
                    <a:pt x="1770647" y="52952"/>
                  </a:lnTo>
                  <a:lnTo>
                    <a:pt x="1771483" y="52952"/>
                  </a:lnTo>
                  <a:lnTo>
                    <a:pt x="1772318" y="59786"/>
                  </a:lnTo>
                  <a:lnTo>
                    <a:pt x="1773154" y="59786"/>
                  </a:lnTo>
                  <a:lnTo>
                    <a:pt x="1774825" y="59786"/>
                  </a:lnTo>
                  <a:lnTo>
                    <a:pt x="1777332" y="59786"/>
                  </a:lnTo>
                  <a:lnTo>
                    <a:pt x="1778168" y="59786"/>
                  </a:lnTo>
                  <a:lnTo>
                    <a:pt x="1779839" y="59786"/>
                  </a:lnTo>
                  <a:lnTo>
                    <a:pt x="1780674" y="59786"/>
                  </a:lnTo>
                  <a:lnTo>
                    <a:pt x="1782346" y="59786"/>
                  </a:lnTo>
                  <a:lnTo>
                    <a:pt x="1783181" y="59786"/>
                  </a:lnTo>
                  <a:lnTo>
                    <a:pt x="1784852" y="59786"/>
                  </a:lnTo>
                  <a:lnTo>
                    <a:pt x="1789866" y="59786"/>
                  </a:lnTo>
                  <a:lnTo>
                    <a:pt x="1790702" y="59786"/>
                  </a:lnTo>
                  <a:lnTo>
                    <a:pt x="1792373" y="59786"/>
                  </a:lnTo>
                  <a:lnTo>
                    <a:pt x="1793208" y="59786"/>
                  </a:lnTo>
                  <a:lnTo>
                    <a:pt x="1794044" y="59786"/>
                  </a:lnTo>
                  <a:lnTo>
                    <a:pt x="1794880" y="59786"/>
                  </a:lnTo>
                  <a:lnTo>
                    <a:pt x="1795715" y="59786"/>
                  </a:lnTo>
                  <a:lnTo>
                    <a:pt x="1796551" y="59786"/>
                  </a:lnTo>
                  <a:lnTo>
                    <a:pt x="1797386" y="59786"/>
                  </a:lnTo>
                  <a:lnTo>
                    <a:pt x="1799058" y="59786"/>
                  </a:lnTo>
                  <a:lnTo>
                    <a:pt x="1799893" y="59786"/>
                  </a:lnTo>
                  <a:lnTo>
                    <a:pt x="1802400" y="59786"/>
                  </a:lnTo>
                  <a:lnTo>
                    <a:pt x="1804071" y="59786"/>
                  </a:lnTo>
                  <a:lnTo>
                    <a:pt x="1804907" y="59786"/>
                  </a:lnTo>
                  <a:lnTo>
                    <a:pt x="1807414" y="59786"/>
                  </a:lnTo>
                  <a:lnTo>
                    <a:pt x="1812427" y="59786"/>
                  </a:lnTo>
                  <a:lnTo>
                    <a:pt x="1813263" y="59786"/>
                  </a:lnTo>
                  <a:lnTo>
                    <a:pt x="1815770" y="59786"/>
                  </a:lnTo>
                  <a:lnTo>
                    <a:pt x="1817441" y="59786"/>
                  </a:lnTo>
                  <a:lnTo>
                    <a:pt x="1818277" y="59786"/>
                  </a:lnTo>
                  <a:lnTo>
                    <a:pt x="1819112" y="59786"/>
                  </a:lnTo>
                  <a:lnTo>
                    <a:pt x="1819948" y="59786"/>
                  </a:lnTo>
                  <a:lnTo>
                    <a:pt x="1821619" y="59786"/>
                  </a:lnTo>
                  <a:lnTo>
                    <a:pt x="1822455" y="59786"/>
                  </a:lnTo>
                  <a:lnTo>
                    <a:pt x="1823290" y="59786"/>
                  </a:lnTo>
                  <a:lnTo>
                    <a:pt x="1824961" y="59786"/>
                  </a:lnTo>
                  <a:lnTo>
                    <a:pt x="1825797" y="59786"/>
                  </a:lnTo>
                  <a:lnTo>
                    <a:pt x="1826633" y="59786"/>
                  </a:lnTo>
                  <a:lnTo>
                    <a:pt x="1827468" y="59786"/>
                  </a:lnTo>
                  <a:lnTo>
                    <a:pt x="1828304" y="59786"/>
                  </a:lnTo>
                  <a:lnTo>
                    <a:pt x="1829139" y="59786"/>
                  </a:lnTo>
                  <a:lnTo>
                    <a:pt x="1829975" y="59786"/>
                  </a:lnTo>
                  <a:lnTo>
                    <a:pt x="1830811" y="59786"/>
                  </a:lnTo>
                  <a:lnTo>
                    <a:pt x="1831646" y="59786"/>
                  </a:lnTo>
                  <a:lnTo>
                    <a:pt x="1832482" y="59786"/>
                  </a:lnTo>
                  <a:lnTo>
                    <a:pt x="1834989" y="59786"/>
                  </a:lnTo>
                  <a:lnTo>
                    <a:pt x="1836660" y="59786"/>
                  </a:lnTo>
                  <a:lnTo>
                    <a:pt x="1837496" y="59786"/>
                  </a:lnTo>
                  <a:lnTo>
                    <a:pt x="1839167" y="59786"/>
                  </a:lnTo>
                  <a:lnTo>
                    <a:pt x="1840002" y="59786"/>
                  </a:lnTo>
                  <a:lnTo>
                    <a:pt x="1841674" y="59786"/>
                  </a:lnTo>
                  <a:lnTo>
                    <a:pt x="1842509" y="59786"/>
                  </a:lnTo>
                  <a:lnTo>
                    <a:pt x="1843345" y="59786"/>
                  </a:lnTo>
                  <a:lnTo>
                    <a:pt x="1844180" y="59786"/>
                  </a:lnTo>
                  <a:lnTo>
                    <a:pt x="1845016" y="59786"/>
                  </a:lnTo>
                  <a:lnTo>
                    <a:pt x="1845852" y="59786"/>
                  </a:lnTo>
                  <a:lnTo>
                    <a:pt x="1846687" y="59786"/>
                  </a:lnTo>
                  <a:lnTo>
                    <a:pt x="1847523" y="59786"/>
                  </a:lnTo>
                  <a:lnTo>
                    <a:pt x="1848358" y="59786"/>
                  </a:lnTo>
                  <a:lnTo>
                    <a:pt x="1849194" y="59786"/>
                  </a:lnTo>
                  <a:lnTo>
                    <a:pt x="1852536" y="59786"/>
                  </a:lnTo>
                  <a:lnTo>
                    <a:pt x="1855043" y="59786"/>
                  </a:lnTo>
                  <a:lnTo>
                    <a:pt x="1856714" y="59786"/>
                  </a:lnTo>
                  <a:lnTo>
                    <a:pt x="1857550" y="59786"/>
                  </a:lnTo>
                  <a:lnTo>
                    <a:pt x="1859221" y="59786"/>
                  </a:lnTo>
                  <a:lnTo>
                    <a:pt x="1860892" y="59786"/>
                  </a:lnTo>
                  <a:lnTo>
                    <a:pt x="1861728" y="59786"/>
                  </a:lnTo>
                  <a:lnTo>
                    <a:pt x="1865071" y="59786"/>
                  </a:lnTo>
                  <a:lnTo>
                    <a:pt x="1865906" y="59786"/>
                  </a:lnTo>
                  <a:lnTo>
                    <a:pt x="1866742" y="59786"/>
                  </a:lnTo>
                  <a:lnTo>
                    <a:pt x="1867577" y="59786"/>
                  </a:lnTo>
                  <a:lnTo>
                    <a:pt x="1870920" y="59786"/>
                  </a:lnTo>
                  <a:lnTo>
                    <a:pt x="1873427" y="59786"/>
                  </a:lnTo>
                  <a:lnTo>
                    <a:pt x="1875098" y="59786"/>
                  </a:lnTo>
                  <a:lnTo>
                    <a:pt x="1875933" y="59786"/>
                  </a:lnTo>
                  <a:lnTo>
                    <a:pt x="1878440" y="59786"/>
                  </a:lnTo>
                  <a:lnTo>
                    <a:pt x="1879276" y="59786"/>
                  </a:lnTo>
                  <a:lnTo>
                    <a:pt x="1880111" y="59786"/>
                  </a:lnTo>
                  <a:lnTo>
                    <a:pt x="1883454" y="59786"/>
                  </a:lnTo>
                  <a:lnTo>
                    <a:pt x="1884289" y="59786"/>
                  </a:lnTo>
                  <a:lnTo>
                    <a:pt x="1886796" y="59786"/>
                  </a:lnTo>
                  <a:lnTo>
                    <a:pt x="1890139" y="59786"/>
                  </a:lnTo>
                  <a:lnTo>
                    <a:pt x="1890974" y="59786"/>
                  </a:lnTo>
                  <a:lnTo>
                    <a:pt x="1895988" y="59786"/>
                  </a:lnTo>
                  <a:lnTo>
                    <a:pt x="1896824" y="59786"/>
                  </a:lnTo>
                  <a:lnTo>
                    <a:pt x="1897659" y="59786"/>
                  </a:lnTo>
                  <a:lnTo>
                    <a:pt x="1898495" y="59786"/>
                  </a:lnTo>
                  <a:lnTo>
                    <a:pt x="1899330" y="59786"/>
                  </a:lnTo>
                  <a:lnTo>
                    <a:pt x="1901002" y="59786"/>
                  </a:lnTo>
                  <a:lnTo>
                    <a:pt x="1901837" y="59786"/>
                  </a:lnTo>
                  <a:lnTo>
                    <a:pt x="1902673" y="59786"/>
                  </a:lnTo>
                  <a:lnTo>
                    <a:pt x="1903508" y="59786"/>
                  </a:lnTo>
                  <a:lnTo>
                    <a:pt x="1904344" y="59786"/>
                  </a:lnTo>
                  <a:lnTo>
                    <a:pt x="1906851" y="59786"/>
                  </a:lnTo>
                  <a:lnTo>
                    <a:pt x="1910193" y="59786"/>
                  </a:lnTo>
                  <a:lnTo>
                    <a:pt x="1911864" y="59786"/>
                  </a:lnTo>
                  <a:lnTo>
                    <a:pt x="1913536" y="59786"/>
                  </a:lnTo>
                  <a:lnTo>
                    <a:pt x="1914371" y="59786"/>
                  </a:lnTo>
                  <a:lnTo>
                    <a:pt x="1916878" y="59786"/>
                  </a:lnTo>
                  <a:lnTo>
                    <a:pt x="1917714" y="59786"/>
                  </a:lnTo>
                  <a:lnTo>
                    <a:pt x="1918549" y="59786"/>
                  </a:lnTo>
                  <a:lnTo>
                    <a:pt x="1919385" y="59786"/>
                  </a:lnTo>
                  <a:lnTo>
                    <a:pt x="1920220" y="59786"/>
                  </a:lnTo>
                  <a:lnTo>
                    <a:pt x="1921056" y="59786"/>
                  </a:lnTo>
                  <a:lnTo>
                    <a:pt x="1923563" y="59786"/>
                  </a:lnTo>
                  <a:lnTo>
                    <a:pt x="1924398" y="59786"/>
                  </a:lnTo>
                  <a:lnTo>
                    <a:pt x="1926070" y="59786"/>
                  </a:lnTo>
                  <a:lnTo>
                    <a:pt x="1928577" y="59786"/>
                  </a:lnTo>
                  <a:lnTo>
                    <a:pt x="1929412" y="59786"/>
                  </a:lnTo>
                  <a:lnTo>
                    <a:pt x="1930248" y="59786"/>
                  </a:lnTo>
                  <a:lnTo>
                    <a:pt x="1931919" y="59786"/>
                  </a:lnTo>
                  <a:lnTo>
                    <a:pt x="1932755" y="59786"/>
                  </a:lnTo>
                  <a:lnTo>
                    <a:pt x="1934426" y="59786"/>
                  </a:lnTo>
                  <a:lnTo>
                    <a:pt x="1935261" y="59786"/>
                  </a:lnTo>
                  <a:lnTo>
                    <a:pt x="1936097" y="59786"/>
                  </a:lnTo>
                  <a:lnTo>
                    <a:pt x="1940275" y="59786"/>
                  </a:lnTo>
                  <a:lnTo>
                    <a:pt x="1941946" y="59786"/>
                  </a:lnTo>
                  <a:lnTo>
                    <a:pt x="1942782" y="59786"/>
                  </a:lnTo>
                  <a:lnTo>
                    <a:pt x="1946124" y="59786"/>
                  </a:lnTo>
                  <a:lnTo>
                    <a:pt x="1947795" y="59786"/>
                  </a:lnTo>
                  <a:lnTo>
                    <a:pt x="1950302" y="59786"/>
                  </a:lnTo>
                  <a:lnTo>
                    <a:pt x="1951973" y="59786"/>
                  </a:lnTo>
                  <a:lnTo>
                    <a:pt x="1954480" y="59786"/>
                  </a:lnTo>
                  <a:lnTo>
                    <a:pt x="1955316" y="59786"/>
                  </a:lnTo>
                  <a:lnTo>
                    <a:pt x="1956151" y="59786"/>
                  </a:lnTo>
                  <a:lnTo>
                    <a:pt x="1956987" y="59786"/>
                  </a:lnTo>
                  <a:lnTo>
                    <a:pt x="1957823" y="59786"/>
                  </a:lnTo>
                  <a:lnTo>
                    <a:pt x="1962836" y="59786"/>
                  </a:lnTo>
                  <a:lnTo>
                    <a:pt x="1963672" y="59786"/>
                  </a:lnTo>
                  <a:lnTo>
                    <a:pt x="1964508" y="59786"/>
                  </a:lnTo>
                  <a:lnTo>
                    <a:pt x="1966179" y="59786"/>
                  </a:lnTo>
                  <a:lnTo>
                    <a:pt x="1967014" y="59786"/>
                  </a:lnTo>
                  <a:lnTo>
                    <a:pt x="1968686" y="59786"/>
                  </a:lnTo>
                  <a:lnTo>
                    <a:pt x="1969521" y="59786"/>
                  </a:lnTo>
                  <a:lnTo>
                    <a:pt x="1971192" y="59786"/>
                  </a:lnTo>
                  <a:lnTo>
                    <a:pt x="1972864" y="59786"/>
                  </a:lnTo>
                  <a:lnTo>
                    <a:pt x="1973699" y="59786"/>
                  </a:lnTo>
                  <a:lnTo>
                    <a:pt x="1974535" y="59786"/>
                  </a:lnTo>
                  <a:lnTo>
                    <a:pt x="1975370" y="59786"/>
                  </a:lnTo>
                  <a:lnTo>
                    <a:pt x="1977877" y="59786"/>
                  </a:lnTo>
                  <a:lnTo>
                    <a:pt x="1979548" y="59786"/>
                  </a:lnTo>
                  <a:lnTo>
                    <a:pt x="1981220" y="59786"/>
                  </a:lnTo>
                  <a:lnTo>
                    <a:pt x="1984562" y="59786"/>
                  </a:lnTo>
                  <a:lnTo>
                    <a:pt x="1986233" y="59786"/>
                  </a:lnTo>
                  <a:lnTo>
                    <a:pt x="1987904" y="59786"/>
                  </a:lnTo>
                  <a:lnTo>
                    <a:pt x="1988740" y="59786"/>
                  </a:lnTo>
                  <a:lnTo>
                    <a:pt x="1989576" y="59786"/>
                  </a:lnTo>
                  <a:lnTo>
                    <a:pt x="1991247" y="59786"/>
                  </a:lnTo>
                  <a:lnTo>
                    <a:pt x="1992083" y="59786"/>
                  </a:lnTo>
                  <a:lnTo>
                    <a:pt x="1992918" y="59786"/>
                  </a:lnTo>
                  <a:lnTo>
                    <a:pt x="1993754" y="59786"/>
                  </a:lnTo>
                  <a:lnTo>
                    <a:pt x="1995425" y="59786"/>
                  </a:lnTo>
                  <a:lnTo>
                    <a:pt x="1997096" y="59786"/>
                  </a:lnTo>
                  <a:lnTo>
                    <a:pt x="1997932" y="59786"/>
                  </a:lnTo>
                  <a:lnTo>
                    <a:pt x="1998767" y="59786"/>
                  </a:lnTo>
                  <a:lnTo>
                    <a:pt x="1999603" y="59786"/>
                  </a:lnTo>
                  <a:lnTo>
                    <a:pt x="2000439" y="59786"/>
                  </a:lnTo>
                  <a:lnTo>
                    <a:pt x="2001274" y="59786"/>
                  </a:lnTo>
                  <a:lnTo>
                    <a:pt x="2002945" y="59786"/>
                  </a:lnTo>
                  <a:lnTo>
                    <a:pt x="2003781" y="59786"/>
                  </a:lnTo>
                  <a:lnTo>
                    <a:pt x="2004617" y="59786"/>
                  </a:lnTo>
                  <a:lnTo>
                    <a:pt x="2005452" y="59786"/>
                  </a:lnTo>
                  <a:lnTo>
                    <a:pt x="2006288" y="59786"/>
                  </a:lnTo>
                  <a:lnTo>
                    <a:pt x="2007123" y="59786"/>
                  </a:lnTo>
                  <a:lnTo>
                    <a:pt x="2008795" y="59786"/>
                  </a:lnTo>
                  <a:lnTo>
                    <a:pt x="2009630" y="59786"/>
                  </a:lnTo>
                  <a:lnTo>
                    <a:pt x="2011301" y="59786"/>
                  </a:lnTo>
                  <a:lnTo>
                    <a:pt x="2012137" y="59786"/>
                  </a:lnTo>
                  <a:lnTo>
                    <a:pt x="2012973" y="59786"/>
                  </a:lnTo>
                  <a:lnTo>
                    <a:pt x="2013808" y="59786"/>
                  </a:lnTo>
                  <a:lnTo>
                    <a:pt x="2014644" y="59786"/>
                  </a:lnTo>
                  <a:lnTo>
                    <a:pt x="2016315" y="59786"/>
                  </a:lnTo>
                  <a:lnTo>
                    <a:pt x="2017151" y="59786"/>
                  </a:lnTo>
                  <a:lnTo>
                    <a:pt x="2017986" y="59786"/>
                  </a:lnTo>
                  <a:lnTo>
                    <a:pt x="2018822" y="59786"/>
                  </a:lnTo>
                  <a:lnTo>
                    <a:pt x="2020493" y="59786"/>
                  </a:lnTo>
                  <a:lnTo>
                    <a:pt x="2021329" y="59786"/>
                  </a:lnTo>
                  <a:lnTo>
                    <a:pt x="2023836" y="59786"/>
                  </a:lnTo>
                  <a:lnTo>
                    <a:pt x="2025507" y="59786"/>
                  </a:lnTo>
                  <a:lnTo>
                    <a:pt x="2026342" y="59786"/>
                  </a:lnTo>
                  <a:lnTo>
                    <a:pt x="2028849" y="59786"/>
                  </a:lnTo>
                  <a:lnTo>
                    <a:pt x="2030520" y="59786"/>
                  </a:lnTo>
                  <a:lnTo>
                    <a:pt x="2031356" y="59786"/>
                  </a:lnTo>
                  <a:lnTo>
                    <a:pt x="2033027" y="59786"/>
                  </a:lnTo>
                  <a:lnTo>
                    <a:pt x="2033863" y="59786"/>
                  </a:lnTo>
                  <a:lnTo>
                    <a:pt x="2034698" y="59786"/>
                  </a:lnTo>
                  <a:lnTo>
                    <a:pt x="2036370" y="59786"/>
                  </a:lnTo>
                  <a:lnTo>
                    <a:pt x="2040548" y="59786"/>
                  </a:lnTo>
                  <a:lnTo>
                    <a:pt x="2042219" y="59786"/>
                  </a:lnTo>
                  <a:lnTo>
                    <a:pt x="2043890" y="59786"/>
                  </a:lnTo>
                  <a:lnTo>
                    <a:pt x="2045561" y="59786"/>
                  </a:lnTo>
                  <a:lnTo>
                    <a:pt x="2047232" y="59786"/>
                  </a:lnTo>
                  <a:lnTo>
                    <a:pt x="2048068" y="59786"/>
                  </a:lnTo>
                  <a:lnTo>
                    <a:pt x="2048904" y="59786"/>
                  </a:lnTo>
                  <a:lnTo>
                    <a:pt x="2049739" y="59786"/>
                  </a:lnTo>
                  <a:lnTo>
                    <a:pt x="2051411" y="59786"/>
                  </a:lnTo>
                  <a:lnTo>
                    <a:pt x="2052246" y="59786"/>
                  </a:lnTo>
                  <a:lnTo>
                    <a:pt x="2054753" y="59786"/>
                  </a:lnTo>
                  <a:lnTo>
                    <a:pt x="2057260" y="59786"/>
                  </a:lnTo>
                  <a:lnTo>
                    <a:pt x="2058095" y="59786"/>
                  </a:lnTo>
                  <a:lnTo>
                    <a:pt x="2058931" y="59786"/>
                  </a:lnTo>
                  <a:lnTo>
                    <a:pt x="2064780" y="59786"/>
                  </a:lnTo>
                  <a:lnTo>
                    <a:pt x="2065616" y="59786"/>
                  </a:lnTo>
                  <a:lnTo>
                    <a:pt x="2066451" y="59786"/>
                  </a:lnTo>
                  <a:lnTo>
                    <a:pt x="2068958" y="59786"/>
                  </a:lnTo>
                  <a:lnTo>
                    <a:pt x="2069794" y="59786"/>
                  </a:lnTo>
                  <a:lnTo>
                    <a:pt x="2070629" y="59786"/>
                  </a:lnTo>
                  <a:lnTo>
                    <a:pt x="2071465" y="59786"/>
                  </a:lnTo>
                  <a:lnTo>
                    <a:pt x="2072301" y="59786"/>
                  </a:lnTo>
                  <a:lnTo>
                    <a:pt x="2073136" y="59786"/>
                  </a:lnTo>
                  <a:lnTo>
                    <a:pt x="2073972" y="59786"/>
                  </a:lnTo>
                  <a:lnTo>
                    <a:pt x="2078150" y="59786"/>
                  </a:lnTo>
                  <a:lnTo>
                    <a:pt x="2080657" y="59786"/>
                  </a:lnTo>
                  <a:lnTo>
                    <a:pt x="2081492" y="59786"/>
                  </a:lnTo>
                  <a:lnTo>
                    <a:pt x="2082328" y="59786"/>
                  </a:lnTo>
                  <a:lnTo>
                    <a:pt x="2083999" y="59786"/>
                  </a:lnTo>
                  <a:lnTo>
                    <a:pt x="2084835" y="59786"/>
                  </a:lnTo>
                  <a:lnTo>
                    <a:pt x="2092355" y="59786"/>
                  </a:lnTo>
                  <a:lnTo>
                    <a:pt x="2094026" y="59786"/>
                  </a:lnTo>
                  <a:lnTo>
                    <a:pt x="2094862" y="59786"/>
                  </a:lnTo>
                  <a:lnTo>
                    <a:pt x="2095698" y="59786"/>
                  </a:lnTo>
                  <a:lnTo>
                    <a:pt x="2099040" y="59786"/>
                  </a:lnTo>
                  <a:lnTo>
                    <a:pt x="2099876" y="59786"/>
                  </a:lnTo>
                  <a:lnTo>
                    <a:pt x="2100711" y="59786"/>
                  </a:lnTo>
                  <a:lnTo>
                    <a:pt x="2106560" y="59786"/>
                  </a:lnTo>
                  <a:lnTo>
                    <a:pt x="2109067" y="59786"/>
                  </a:lnTo>
                  <a:lnTo>
                    <a:pt x="2109903" y="59786"/>
                  </a:lnTo>
                  <a:lnTo>
                    <a:pt x="2113245" y="59786"/>
                  </a:lnTo>
                  <a:lnTo>
                    <a:pt x="2116588" y="59786"/>
                  </a:lnTo>
                  <a:lnTo>
                    <a:pt x="2117423" y="59786"/>
                  </a:lnTo>
                  <a:lnTo>
                    <a:pt x="2118259" y="59786"/>
                  </a:lnTo>
                  <a:lnTo>
                    <a:pt x="2119930" y="59786"/>
                  </a:lnTo>
                  <a:lnTo>
                    <a:pt x="2121601" y="59786"/>
                  </a:lnTo>
                  <a:lnTo>
                    <a:pt x="2123273" y="59786"/>
                  </a:lnTo>
                  <a:lnTo>
                    <a:pt x="2124944" y="59786"/>
                  </a:lnTo>
                  <a:lnTo>
                    <a:pt x="2126615" y="59786"/>
                  </a:lnTo>
                  <a:lnTo>
                    <a:pt x="2130793" y="59786"/>
                  </a:lnTo>
                  <a:lnTo>
                    <a:pt x="2134971" y="59786"/>
                  </a:lnTo>
                  <a:lnTo>
                    <a:pt x="2136642" y="59786"/>
                  </a:lnTo>
                  <a:lnTo>
                    <a:pt x="2137478" y="59786"/>
                  </a:lnTo>
                  <a:lnTo>
                    <a:pt x="2139149" y="59786"/>
                  </a:lnTo>
                  <a:lnTo>
                    <a:pt x="2139985" y="59786"/>
                  </a:lnTo>
                  <a:lnTo>
                    <a:pt x="2142491" y="59786"/>
                  </a:lnTo>
                  <a:lnTo>
                    <a:pt x="2143327" y="59786"/>
                  </a:lnTo>
                  <a:lnTo>
                    <a:pt x="2144998" y="59786"/>
                  </a:lnTo>
                  <a:lnTo>
                    <a:pt x="2145834" y="59786"/>
                  </a:lnTo>
                  <a:lnTo>
                    <a:pt x="2148341" y="59786"/>
                  </a:lnTo>
                  <a:lnTo>
                    <a:pt x="2149176" y="59786"/>
                  </a:lnTo>
                  <a:lnTo>
                    <a:pt x="2150012" y="59786"/>
                  </a:lnTo>
                  <a:lnTo>
                    <a:pt x="2151683" y="59786"/>
                  </a:lnTo>
                  <a:lnTo>
                    <a:pt x="2152519" y="59786"/>
                  </a:lnTo>
                  <a:lnTo>
                    <a:pt x="2153354" y="59786"/>
                  </a:lnTo>
                  <a:lnTo>
                    <a:pt x="2155026" y="59786"/>
                  </a:lnTo>
                  <a:lnTo>
                    <a:pt x="2157532" y="59786"/>
                  </a:lnTo>
                  <a:lnTo>
                    <a:pt x="2158368" y="59786"/>
                  </a:lnTo>
                  <a:lnTo>
                    <a:pt x="2161710" y="59786"/>
                  </a:lnTo>
                  <a:lnTo>
                    <a:pt x="2165053" y="59786"/>
                  </a:lnTo>
                  <a:lnTo>
                    <a:pt x="2167560" y="59786"/>
                  </a:lnTo>
                  <a:lnTo>
                    <a:pt x="2168395" y="59786"/>
                  </a:lnTo>
                  <a:lnTo>
                    <a:pt x="2170066" y="59786"/>
                  </a:lnTo>
                  <a:lnTo>
                    <a:pt x="2170902" y="59786"/>
                  </a:lnTo>
                  <a:lnTo>
                    <a:pt x="2171738" y="59786"/>
                  </a:lnTo>
                  <a:lnTo>
                    <a:pt x="2173409" y="59786"/>
                  </a:lnTo>
                  <a:lnTo>
                    <a:pt x="2175080" y="59786"/>
                  </a:lnTo>
                  <a:lnTo>
                    <a:pt x="2178423" y="59786"/>
                  </a:lnTo>
                  <a:lnTo>
                    <a:pt x="2180929" y="59786"/>
                  </a:lnTo>
                  <a:lnTo>
                    <a:pt x="2183436" y="59786"/>
                  </a:lnTo>
                  <a:lnTo>
                    <a:pt x="2185943" y="59786"/>
                  </a:lnTo>
                  <a:lnTo>
                    <a:pt x="2187614" y="59786"/>
                  </a:lnTo>
                  <a:lnTo>
                    <a:pt x="2190121" y="59786"/>
                  </a:lnTo>
                  <a:lnTo>
                    <a:pt x="2195135" y="59786"/>
                  </a:lnTo>
                  <a:lnTo>
                    <a:pt x="2198477" y="59786"/>
                  </a:lnTo>
                  <a:lnTo>
                    <a:pt x="2200148" y="59786"/>
                  </a:lnTo>
                  <a:lnTo>
                    <a:pt x="2200984" y="59786"/>
                  </a:lnTo>
                  <a:lnTo>
                    <a:pt x="2205162" y="59786"/>
                  </a:lnTo>
                  <a:lnTo>
                    <a:pt x="2207669" y="59786"/>
                  </a:lnTo>
                  <a:lnTo>
                    <a:pt x="2209340" y="59786"/>
                  </a:lnTo>
                  <a:lnTo>
                    <a:pt x="2210176" y="59786"/>
                  </a:lnTo>
                  <a:lnTo>
                    <a:pt x="2211847" y="59786"/>
                  </a:lnTo>
                  <a:lnTo>
                    <a:pt x="2213518" y="59786"/>
                  </a:lnTo>
                  <a:lnTo>
                    <a:pt x="2215189" y="59786"/>
                  </a:lnTo>
                  <a:lnTo>
                    <a:pt x="2216860" y="59786"/>
                  </a:lnTo>
                  <a:lnTo>
                    <a:pt x="2217696" y="59786"/>
                  </a:lnTo>
                  <a:lnTo>
                    <a:pt x="2218532" y="59786"/>
                  </a:lnTo>
                  <a:lnTo>
                    <a:pt x="2221874" y="59786"/>
                  </a:lnTo>
                  <a:lnTo>
                    <a:pt x="2222710" y="59786"/>
                  </a:lnTo>
                  <a:lnTo>
                    <a:pt x="2223545" y="59786"/>
                  </a:lnTo>
                  <a:lnTo>
                    <a:pt x="2224381" y="59786"/>
                  </a:lnTo>
                  <a:lnTo>
                    <a:pt x="2226052" y="59786"/>
                  </a:lnTo>
                  <a:lnTo>
                    <a:pt x="2228559" y="59786"/>
                  </a:lnTo>
                  <a:lnTo>
                    <a:pt x="2229394" y="68579"/>
                  </a:lnTo>
                  <a:lnTo>
                    <a:pt x="2230230" y="68579"/>
                  </a:lnTo>
                  <a:lnTo>
                    <a:pt x="2231066" y="68579"/>
                  </a:lnTo>
                  <a:lnTo>
                    <a:pt x="2233572" y="68579"/>
                  </a:lnTo>
                  <a:lnTo>
                    <a:pt x="2236079" y="68579"/>
                  </a:lnTo>
                  <a:lnTo>
                    <a:pt x="2236915" y="68579"/>
                  </a:lnTo>
                  <a:lnTo>
                    <a:pt x="2238586" y="68579"/>
                  </a:lnTo>
                  <a:lnTo>
                    <a:pt x="2239422" y="68579"/>
                  </a:lnTo>
                  <a:lnTo>
                    <a:pt x="2240257" y="68579"/>
                  </a:lnTo>
                  <a:lnTo>
                    <a:pt x="2242764" y="68579"/>
                  </a:lnTo>
                  <a:lnTo>
                    <a:pt x="2245271" y="68579"/>
                  </a:lnTo>
                  <a:lnTo>
                    <a:pt x="2251120" y="68579"/>
                  </a:lnTo>
                  <a:lnTo>
                    <a:pt x="2252791" y="68579"/>
                  </a:lnTo>
                  <a:lnTo>
                    <a:pt x="2253627" y="68579"/>
                  </a:lnTo>
                  <a:lnTo>
                    <a:pt x="2254463" y="68579"/>
                  </a:lnTo>
                  <a:lnTo>
                    <a:pt x="2258641" y="68579"/>
                  </a:lnTo>
                  <a:lnTo>
                    <a:pt x="2259476" y="68579"/>
                  </a:lnTo>
                  <a:lnTo>
                    <a:pt x="2260312" y="68579"/>
                  </a:lnTo>
                  <a:lnTo>
                    <a:pt x="2261983" y="68579"/>
                  </a:lnTo>
                  <a:lnTo>
                    <a:pt x="2264490" y="68579"/>
                  </a:lnTo>
                  <a:lnTo>
                    <a:pt x="2266161" y="68579"/>
                  </a:lnTo>
                  <a:lnTo>
                    <a:pt x="2266997" y="68579"/>
                  </a:lnTo>
                  <a:lnTo>
                    <a:pt x="2267832" y="68579"/>
                  </a:lnTo>
                  <a:lnTo>
                    <a:pt x="2268668" y="68579"/>
                  </a:lnTo>
                  <a:lnTo>
                    <a:pt x="2269503" y="68579"/>
                  </a:lnTo>
                  <a:lnTo>
                    <a:pt x="2270339" y="68579"/>
                  </a:lnTo>
                  <a:lnTo>
                    <a:pt x="2271175" y="68579"/>
                  </a:lnTo>
                  <a:lnTo>
                    <a:pt x="2272846" y="68579"/>
                  </a:lnTo>
                  <a:lnTo>
                    <a:pt x="2273682" y="68579"/>
                  </a:lnTo>
                  <a:lnTo>
                    <a:pt x="2274517" y="68579"/>
                  </a:lnTo>
                  <a:lnTo>
                    <a:pt x="2277860" y="68579"/>
                  </a:lnTo>
                  <a:lnTo>
                    <a:pt x="2278695" y="68579"/>
                  </a:lnTo>
                  <a:lnTo>
                    <a:pt x="2281202" y="68579"/>
                  </a:lnTo>
                  <a:lnTo>
                    <a:pt x="2282873" y="68579"/>
                  </a:lnTo>
                  <a:lnTo>
                    <a:pt x="2283709" y="68579"/>
                  </a:lnTo>
                  <a:lnTo>
                    <a:pt x="2284544" y="68579"/>
                  </a:lnTo>
                  <a:lnTo>
                    <a:pt x="2288722" y="68579"/>
                  </a:lnTo>
                  <a:lnTo>
                    <a:pt x="2291229" y="68579"/>
                  </a:lnTo>
                  <a:lnTo>
                    <a:pt x="2292900" y="68579"/>
                  </a:lnTo>
                  <a:lnTo>
                    <a:pt x="2294572" y="68579"/>
                  </a:lnTo>
                  <a:lnTo>
                    <a:pt x="2304599" y="68579"/>
                  </a:lnTo>
                  <a:lnTo>
                    <a:pt x="2306270" y="68579"/>
                  </a:lnTo>
                  <a:lnTo>
                    <a:pt x="2307106" y="68579"/>
                  </a:lnTo>
                  <a:lnTo>
                    <a:pt x="2308777" y="68579"/>
                  </a:lnTo>
                  <a:lnTo>
                    <a:pt x="2312119" y="68579"/>
                  </a:lnTo>
                  <a:lnTo>
                    <a:pt x="2316297" y="68579"/>
                  </a:lnTo>
                  <a:lnTo>
                    <a:pt x="2317133" y="68579"/>
                  </a:lnTo>
                  <a:lnTo>
                    <a:pt x="2317969" y="68579"/>
                  </a:lnTo>
                  <a:lnTo>
                    <a:pt x="2318804" y="68579"/>
                  </a:lnTo>
                  <a:lnTo>
                    <a:pt x="2319640" y="68579"/>
                  </a:lnTo>
                  <a:lnTo>
                    <a:pt x="2320475" y="68579"/>
                  </a:lnTo>
                  <a:lnTo>
                    <a:pt x="2322147" y="68579"/>
                  </a:lnTo>
                  <a:lnTo>
                    <a:pt x="2322982" y="68579"/>
                  </a:lnTo>
                  <a:lnTo>
                    <a:pt x="2324653" y="68579"/>
                  </a:lnTo>
                  <a:lnTo>
                    <a:pt x="2326325" y="68579"/>
                  </a:lnTo>
                  <a:lnTo>
                    <a:pt x="2331338" y="68579"/>
                  </a:lnTo>
                  <a:lnTo>
                    <a:pt x="2332174" y="68579"/>
                  </a:lnTo>
                  <a:lnTo>
                    <a:pt x="2333009" y="68579"/>
                  </a:lnTo>
                  <a:lnTo>
                    <a:pt x="2335516" y="68579"/>
                  </a:lnTo>
                  <a:lnTo>
                    <a:pt x="2336352" y="68579"/>
                  </a:lnTo>
                  <a:lnTo>
                    <a:pt x="2342201" y="68579"/>
                  </a:lnTo>
                  <a:lnTo>
                    <a:pt x="2343037" y="68579"/>
                  </a:lnTo>
                  <a:lnTo>
                    <a:pt x="2344708" y="68579"/>
                  </a:lnTo>
                  <a:lnTo>
                    <a:pt x="2345544" y="68579"/>
                  </a:lnTo>
                  <a:lnTo>
                    <a:pt x="2348050" y="68579"/>
                  </a:lnTo>
                  <a:lnTo>
                    <a:pt x="2353064" y="68579"/>
                  </a:lnTo>
                  <a:lnTo>
                    <a:pt x="2354735" y="68579"/>
                  </a:lnTo>
                  <a:lnTo>
                    <a:pt x="2356406" y="68579"/>
                  </a:lnTo>
                  <a:lnTo>
                    <a:pt x="2357242" y="68579"/>
                  </a:lnTo>
                  <a:lnTo>
                    <a:pt x="2358913" y="68579"/>
                  </a:lnTo>
                  <a:lnTo>
                    <a:pt x="2359749" y="68579"/>
                  </a:lnTo>
                  <a:lnTo>
                    <a:pt x="2360584" y="68579"/>
                  </a:lnTo>
                  <a:lnTo>
                    <a:pt x="2361420" y="68579"/>
                  </a:lnTo>
                  <a:lnTo>
                    <a:pt x="2363091" y="68579"/>
                  </a:lnTo>
                  <a:lnTo>
                    <a:pt x="2367269" y="68579"/>
                  </a:lnTo>
                  <a:lnTo>
                    <a:pt x="2370612" y="68579"/>
                  </a:lnTo>
                  <a:lnTo>
                    <a:pt x="2371447" y="68579"/>
                  </a:lnTo>
                  <a:lnTo>
                    <a:pt x="2373119" y="68579"/>
                  </a:lnTo>
                  <a:lnTo>
                    <a:pt x="2376461" y="68579"/>
                  </a:lnTo>
                  <a:lnTo>
                    <a:pt x="2377297" y="68579"/>
                  </a:lnTo>
                  <a:lnTo>
                    <a:pt x="2379803" y="68579"/>
                  </a:lnTo>
                  <a:lnTo>
                    <a:pt x="2380639" y="68579"/>
                  </a:lnTo>
                  <a:lnTo>
                    <a:pt x="2382310" y="68579"/>
                  </a:lnTo>
                  <a:lnTo>
                    <a:pt x="2383981" y="68579"/>
                  </a:lnTo>
                  <a:lnTo>
                    <a:pt x="2387324" y="68579"/>
                  </a:lnTo>
                  <a:lnTo>
                    <a:pt x="2388995" y="68579"/>
                  </a:lnTo>
                  <a:lnTo>
                    <a:pt x="2389831" y="68579"/>
                  </a:lnTo>
                  <a:lnTo>
                    <a:pt x="2391502" y="68579"/>
                  </a:lnTo>
                  <a:lnTo>
                    <a:pt x="2393173" y="68579"/>
                  </a:lnTo>
                  <a:lnTo>
                    <a:pt x="2394009" y="68579"/>
                  </a:lnTo>
                  <a:lnTo>
                    <a:pt x="2397351" y="68579"/>
                  </a:lnTo>
                  <a:lnTo>
                    <a:pt x="2398187" y="68579"/>
                  </a:lnTo>
                  <a:lnTo>
                    <a:pt x="2400694" y="68579"/>
                  </a:lnTo>
                  <a:lnTo>
                    <a:pt x="2402365" y="68579"/>
                  </a:lnTo>
                  <a:lnTo>
                    <a:pt x="2403200" y="68579"/>
                  </a:lnTo>
                  <a:lnTo>
                    <a:pt x="2404036" y="68579"/>
                  </a:lnTo>
                  <a:lnTo>
                    <a:pt x="2404872" y="68579"/>
                  </a:lnTo>
                  <a:lnTo>
                    <a:pt x="2406543" y="68579"/>
                  </a:lnTo>
                  <a:lnTo>
                    <a:pt x="2408214" y="68579"/>
                  </a:lnTo>
                  <a:lnTo>
                    <a:pt x="2409050" y="68579"/>
                  </a:lnTo>
                  <a:lnTo>
                    <a:pt x="2409885" y="68579"/>
                  </a:lnTo>
                  <a:lnTo>
                    <a:pt x="2410721" y="68579"/>
                  </a:lnTo>
                  <a:lnTo>
                    <a:pt x="2411556" y="68579"/>
                  </a:lnTo>
                  <a:lnTo>
                    <a:pt x="2412392" y="68579"/>
                  </a:lnTo>
                  <a:lnTo>
                    <a:pt x="2421584" y="68579"/>
                  </a:lnTo>
                  <a:lnTo>
                    <a:pt x="2428268" y="68579"/>
                  </a:lnTo>
                  <a:lnTo>
                    <a:pt x="2429104" y="68579"/>
                  </a:lnTo>
                  <a:lnTo>
                    <a:pt x="2429940" y="68579"/>
                  </a:lnTo>
                  <a:lnTo>
                    <a:pt x="2432447" y="68579"/>
                  </a:lnTo>
                  <a:lnTo>
                    <a:pt x="2433282" y="68579"/>
                  </a:lnTo>
                  <a:lnTo>
                    <a:pt x="2434953" y="68579"/>
                  </a:lnTo>
                  <a:lnTo>
                    <a:pt x="2438296" y="68579"/>
                  </a:lnTo>
                  <a:lnTo>
                    <a:pt x="2439131" y="68579"/>
                  </a:lnTo>
                  <a:lnTo>
                    <a:pt x="2440803" y="68579"/>
                  </a:lnTo>
                  <a:lnTo>
                    <a:pt x="2441638" y="68579"/>
                  </a:lnTo>
                  <a:lnTo>
                    <a:pt x="2442474" y="68579"/>
                  </a:lnTo>
                  <a:lnTo>
                    <a:pt x="2444145" y="68579"/>
                  </a:lnTo>
                  <a:lnTo>
                    <a:pt x="2444981" y="68579"/>
                  </a:lnTo>
                  <a:lnTo>
                    <a:pt x="2445816" y="68579"/>
                  </a:lnTo>
                  <a:lnTo>
                    <a:pt x="2446652" y="68579"/>
                  </a:lnTo>
                  <a:lnTo>
                    <a:pt x="2450830" y="68579"/>
                  </a:lnTo>
                  <a:lnTo>
                    <a:pt x="2452501" y="68579"/>
                  </a:lnTo>
                  <a:lnTo>
                    <a:pt x="2453337" y="68579"/>
                  </a:lnTo>
                  <a:lnTo>
                    <a:pt x="2454172" y="68579"/>
                  </a:lnTo>
                  <a:lnTo>
                    <a:pt x="2457515" y="68579"/>
                  </a:lnTo>
                  <a:lnTo>
                    <a:pt x="2459186" y="68579"/>
                  </a:lnTo>
                  <a:lnTo>
                    <a:pt x="2463364" y="68579"/>
                  </a:lnTo>
                  <a:lnTo>
                    <a:pt x="2469213" y="68579"/>
                  </a:lnTo>
                  <a:lnTo>
                    <a:pt x="2470884" y="68579"/>
                  </a:lnTo>
                  <a:lnTo>
                    <a:pt x="2471720" y="68579"/>
                  </a:lnTo>
                  <a:lnTo>
                    <a:pt x="2473391" y="68579"/>
                  </a:lnTo>
                  <a:lnTo>
                    <a:pt x="2474227" y="68579"/>
                  </a:lnTo>
                  <a:lnTo>
                    <a:pt x="2475062" y="68579"/>
                  </a:lnTo>
                  <a:lnTo>
                    <a:pt x="2475898" y="68579"/>
                  </a:lnTo>
                  <a:lnTo>
                    <a:pt x="2478405" y="68579"/>
                  </a:lnTo>
                  <a:lnTo>
                    <a:pt x="2480076" y="68579"/>
                  </a:lnTo>
                  <a:lnTo>
                    <a:pt x="2480912" y="68579"/>
                  </a:lnTo>
                  <a:lnTo>
                    <a:pt x="2481747" y="68579"/>
                  </a:lnTo>
                  <a:lnTo>
                    <a:pt x="2485925" y="68579"/>
                  </a:lnTo>
                  <a:lnTo>
                    <a:pt x="2486761" y="68579"/>
                  </a:lnTo>
                  <a:lnTo>
                    <a:pt x="2488432" y="68579"/>
                  </a:lnTo>
                  <a:lnTo>
                    <a:pt x="2490939" y="68579"/>
                  </a:lnTo>
                  <a:lnTo>
                    <a:pt x="2491774" y="68579"/>
                  </a:lnTo>
                  <a:lnTo>
                    <a:pt x="2492610" y="68579"/>
                  </a:lnTo>
                  <a:lnTo>
                    <a:pt x="2493446" y="68579"/>
                  </a:lnTo>
                  <a:lnTo>
                    <a:pt x="2495953" y="68579"/>
                  </a:lnTo>
                  <a:lnTo>
                    <a:pt x="2498459" y="68579"/>
                  </a:lnTo>
                  <a:lnTo>
                    <a:pt x="2503473" y="68579"/>
                  </a:lnTo>
                  <a:lnTo>
                    <a:pt x="2504309" y="68579"/>
                  </a:lnTo>
                  <a:lnTo>
                    <a:pt x="2505980" y="68579"/>
                  </a:lnTo>
                  <a:lnTo>
                    <a:pt x="2507651" y="68579"/>
                  </a:lnTo>
                  <a:lnTo>
                    <a:pt x="2510158" y="68579"/>
                  </a:lnTo>
                  <a:lnTo>
                    <a:pt x="2511829" y="68579"/>
                  </a:lnTo>
                  <a:lnTo>
                    <a:pt x="2513500" y="68579"/>
                  </a:lnTo>
                  <a:lnTo>
                    <a:pt x="2518514" y="68579"/>
                  </a:lnTo>
                  <a:lnTo>
                    <a:pt x="2519349" y="68579"/>
                  </a:lnTo>
                  <a:lnTo>
                    <a:pt x="2520185" y="68579"/>
                  </a:lnTo>
                  <a:lnTo>
                    <a:pt x="2521021" y="68579"/>
                  </a:lnTo>
                  <a:lnTo>
                    <a:pt x="2521856" y="68579"/>
                  </a:lnTo>
                  <a:lnTo>
                    <a:pt x="2524363" y="68579"/>
                  </a:lnTo>
                  <a:lnTo>
                    <a:pt x="2527706" y="68579"/>
                  </a:lnTo>
                  <a:lnTo>
                    <a:pt x="2528541" y="68579"/>
                  </a:lnTo>
                  <a:lnTo>
                    <a:pt x="2532719" y="68579"/>
                  </a:lnTo>
                  <a:lnTo>
                    <a:pt x="2533555" y="68579"/>
                  </a:lnTo>
                  <a:lnTo>
                    <a:pt x="2534390" y="68579"/>
                  </a:lnTo>
                  <a:lnTo>
                    <a:pt x="2535226" y="68579"/>
                  </a:lnTo>
                  <a:lnTo>
                    <a:pt x="2536897" y="68579"/>
                  </a:lnTo>
                  <a:lnTo>
                    <a:pt x="2541075" y="68579"/>
                  </a:lnTo>
                  <a:lnTo>
                    <a:pt x="2546089" y="68579"/>
                  </a:lnTo>
                  <a:lnTo>
                    <a:pt x="2546924" y="68579"/>
                  </a:lnTo>
                  <a:lnTo>
                    <a:pt x="2551102" y="68579"/>
                  </a:lnTo>
                  <a:lnTo>
                    <a:pt x="2551938" y="68579"/>
                  </a:lnTo>
                  <a:lnTo>
                    <a:pt x="2553609" y="68579"/>
                  </a:lnTo>
                  <a:lnTo>
                    <a:pt x="2556116" y="68579"/>
                  </a:lnTo>
                  <a:lnTo>
                    <a:pt x="2558623" y="68579"/>
                  </a:lnTo>
                  <a:lnTo>
                    <a:pt x="2560294" y="68579"/>
                  </a:lnTo>
                  <a:lnTo>
                    <a:pt x="2563637" y="68579"/>
                  </a:lnTo>
                  <a:lnTo>
                    <a:pt x="2566143" y="68579"/>
                  </a:lnTo>
                  <a:lnTo>
                    <a:pt x="2567815" y="68579"/>
                  </a:lnTo>
                  <a:lnTo>
                    <a:pt x="2568650" y="68579"/>
                  </a:lnTo>
                  <a:lnTo>
                    <a:pt x="2570321" y="68579"/>
                  </a:lnTo>
                  <a:lnTo>
                    <a:pt x="2577006" y="68579"/>
                  </a:lnTo>
                  <a:lnTo>
                    <a:pt x="2584527" y="68579"/>
                  </a:lnTo>
                  <a:lnTo>
                    <a:pt x="2586198" y="68579"/>
                  </a:lnTo>
                  <a:lnTo>
                    <a:pt x="2587033" y="68579"/>
                  </a:lnTo>
                  <a:lnTo>
                    <a:pt x="2589540" y="68579"/>
                  </a:lnTo>
                  <a:lnTo>
                    <a:pt x="2591212" y="68579"/>
                  </a:lnTo>
                  <a:lnTo>
                    <a:pt x="2597061" y="68579"/>
                  </a:lnTo>
                  <a:lnTo>
                    <a:pt x="2598732" y="68579"/>
                  </a:lnTo>
                  <a:lnTo>
                    <a:pt x="2601239" y="68579"/>
                  </a:lnTo>
                  <a:lnTo>
                    <a:pt x="2602074" y="68579"/>
                  </a:lnTo>
                  <a:lnTo>
                    <a:pt x="2602910" y="68579"/>
                  </a:lnTo>
                  <a:lnTo>
                    <a:pt x="2605417" y="68579"/>
                  </a:lnTo>
                  <a:lnTo>
                    <a:pt x="2607088" y="68579"/>
                  </a:lnTo>
                  <a:lnTo>
                    <a:pt x="2607924" y="68579"/>
                  </a:lnTo>
                  <a:lnTo>
                    <a:pt x="2609595" y="68579"/>
                  </a:lnTo>
                  <a:lnTo>
                    <a:pt x="2610430" y="68579"/>
                  </a:lnTo>
                  <a:lnTo>
                    <a:pt x="2612102" y="68579"/>
                  </a:lnTo>
                  <a:lnTo>
                    <a:pt x="2616280" y="68579"/>
                  </a:lnTo>
                  <a:lnTo>
                    <a:pt x="2617951" y="68579"/>
                  </a:lnTo>
                  <a:lnTo>
                    <a:pt x="2621293" y="68579"/>
                  </a:lnTo>
                  <a:lnTo>
                    <a:pt x="2622129" y="68579"/>
                  </a:lnTo>
                  <a:lnTo>
                    <a:pt x="2622965" y="68579"/>
                  </a:lnTo>
                  <a:lnTo>
                    <a:pt x="2624636" y="68579"/>
                  </a:lnTo>
                  <a:lnTo>
                    <a:pt x="2628814" y="68579"/>
                  </a:lnTo>
                  <a:lnTo>
                    <a:pt x="2631321" y="68579"/>
                  </a:lnTo>
                  <a:lnTo>
                    <a:pt x="2633827" y="68579"/>
                  </a:lnTo>
                  <a:lnTo>
                    <a:pt x="2634663" y="68579"/>
                  </a:lnTo>
                  <a:lnTo>
                    <a:pt x="2636334" y="68579"/>
                  </a:lnTo>
                  <a:lnTo>
                    <a:pt x="2637170" y="68579"/>
                  </a:lnTo>
                  <a:lnTo>
                    <a:pt x="2638841" y="68579"/>
                  </a:lnTo>
                  <a:lnTo>
                    <a:pt x="2640512" y="68579"/>
                  </a:lnTo>
                  <a:lnTo>
                    <a:pt x="2643019" y="68579"/>
                  </a:lnTo>
                  <a:lnTo>
                    <a:pt x="2645526" y="68579"/>
                  </a:lnTo>
                  <a:lnTo>
                    <a:pt x="2648033" y="68579"/>
                  </a:lnTo>
                  <a:lnTo>
                    <a:pt x="2648868" y="68579"/>
                  </a:lnTo>
                  <a:lnTo>
                    <a:pt x="2652211" y="68579"/>
                  </a:lnTo>
                  <a:lnTo>
                    <a:pt x="2655553" y="68579"/>
                  </a:lnTo>
                  <a:lnTo>
                    <a:pt x="2656389" y="68579"/>
                  </a:lnTo>
                  <a:lnTo>
                    <a:pt x="2659731" y="68579"/>
                  </a:lnTo>
                  <a:lnTo>
                    <a:pt x="2662238" y="68579"/>
                  </a:lnTo>
                  <a:lnTo>
                    <a:pt x="2664745" y="68579"/>
                  </a:lnTo>
                  <a:lnTo>
                    <a:pt x="2665580" y="68579"/>
                  </a:lnTo>
                  <a:lnTo>
                    <a:pt x="2666416" y="68579"/>
                  </a:lnTo>
                  <a:lnTo>
                    <a:pt x="2667252" y="68579"/>
                  </a:lnTo>
                  <a:lnTo>
                    <a:pt x="2668087" y="68579"/>
                  </a:lnTo>
                  <a:lnTo>
                    <a:pt x="2670594" y="79925"/>
                  </a:lnTo>
                  <a:lnTo>
                    <a:pt x="2675608" y="79925"/>
                  </a:lnTo>
                  <a:lnTo>
                    <a:pt x="2678114" y="79925"/>
                  </a:lnTo>
                  <a:lnTo>
                    <a:pt x="2678950" y="79925"/>
                  </a:lnTo>
                  <a:lnTo>
                    <a:pt x="2681457" y="79925"/>
                  </a:lnTo>
                  <a:lnTo>
                    <a:pt x="2683128" y="79925"/>
                  </a:lnTo>
                  <a:lnTo>
                    <a:pt x="2683964" y="79925"/>
                  </a:lnTo>
                  <a:lnTo>
                    <a:pt x="2685635" y="79925"/>
                  </a:lnTo>
                  <a:lnTo>
                    <a:pt x="2686471" y="79925"/>
                  </a:lnTo>
                  <a:lnTo>
                    <a:pt x="2687306" y="79925"/>
                  </a:lnTo>
                  <a:lnTo>
                    <a:pt x="2690649" y="79925"/>
                  </a:lnTo>
                  <a:lnTo>
                    <a:pt x="2697333" y="79925"/>
                  </a:lnTo>
                  <a:lnTo>
                    <a:pt x="2698169" y="79925"/>
                  </a:lnTo>
                  <a:lnTo>
                    <a:pt x="2699005" y="79925"/>
                  </a:lnTo>
                  <a:lnTo>
                    <a:pt x="2699840" y="79925"/>
                  </a:lnTo>
                  <a:lnTo>
                    <a:pt x="2701511" y="79925"/>
                  </a:lnTo>
                  <a:lnTo>
                    <a:pt x="2702347" y="79925"/>
                  </a:lnTo>
                  <a:lnTo>
                    <a:pt x="2705689" y="79925"/>
                  </a:lnTo>
                  <a:lnTo>
                    <a:pt x="2711539" y="79925"/>
                  </a:lnTo>
                  <a:lnTo>
                    <a:pt x="2714881" y="79925"/>
                  </a:lnTo>
                  <a:lnTo>
                    <a:pt x="2721566" y="79925"/>
                  </a:lnTo>
                  <a:lnTo>
                    <a:pt x="2722402" y="79925"/>
                  </a:lnTo>
                  <a:lnTo>
                    <a:pt x="2724908" y="79925"/>
                  </a:lnTo>
                  <a:lnTo>
                    <a:pt x="2727415" y="79925"/>
                  </a:lnTo>
                  <a:lnTo>
                    <a:pt x="2729086" y="79925"/>
                  </a:lnTo>
                  <a:lnTo>
                    <a:pt x="2731593" y="79925"/>
                  </a:lnTo>
                  <a:lnTo>
                    <a:pt x="2732429" y="79925"/>
                  </a:lnTo>
                  <a:lnTo>
                    <a:pt x="2734100" y="79925"/>
                  </a:lnTo>
                  <a:lnTo>
                    <a:pt x="2739949" y="79925"/>
                  </a:lnTo>
                  <a:lnTo>
                    <a:pt x="2740785" y="79925"/>
                  </a:lnTo>
                  <a:lnTo>
                    <a:pt x="2745799" y="79925"/>
                  </a:lnTo>
                  <a:lnTo>
                    <a:pt x="2750812" y="79925"/>
                  </a:lnTo>
                  <a:lnTo>
                    <a:pt x="2751648" y="79925"/>
                  </a:lnTo>
                  <a:lnTo>
                    <a:pt x="2752483" y="79925"/>
                  </a:lnTo>
                  <a:lnTo>
                    <a:pt x="2753319" y="79925"/>
                  </a:lnTo>
                  <a:lnTo>
                    <a:pt x="2758333" y="79925"/>
                  </a:lnTo>
                  <a:lnTo>
                    <a:pt x="2759168" y="79925"/>
                  </a:lnTo>
                  <a:lnTo>
                    <a:pt x="2761675" y="79925"/>
                  </a:lnTo>
                  <a:lnTo>
                    <a:pt x="2763346" y="79925"/>
                  </a:lnTo>
                  <a:lnTo>
                    <a:pt x="2769195" y="79925"/>
                  </a:lnTo>
                  <a:lnTo>
                    <a:pt x="2770031" y="79925"/>
                  </a:lnTo>
                  <a:lnTo>
                    <a:pt x="2770867" y="79925"/>
                  </a:lnTo>
                  <a:lnTo>
                    <a:pt x="2772538" y="79925"/>
                  </a:lnTo>
                  <a:lnTo>
                    <a:pt x="2773373" y="79925"/>
                  </a:lnTo>
                  <a:lnTo>
                    <a:pt x="2774209" y="79925"/>
                  </a:lnTo>
                  <a:lnTo>
                    <a:pt x="2775045" y="79925"/>
                  </a:lnTo>
                  <a:lnTo>
                    <a:pt x="2776716" y="79925"/>
                  </a:lnTo>
                  <a:lnTo>
                    <a:pt x="2782565" y="79925"/>
                  </a:lnTo>
                  <a:lnTo>
                    <a:pt x="2784236" y="79925"/>
                  </a:lnTo>
                  <a:lnTo>
                    <a:pt x="2785072" y="79925"/>
                  </a:lnTo>
                  <a:lnTo>
                    <a:pt x="2785908" y="79925"/>
                  </a:lnTo>
                  <a:lnTo>
                    <a:pt x="2790086" y="79925"/>
                  </a:lnTo>
                  <a:lnTo>
                    <a:pt x="2790921" y="79925"/>
                  </a:lnTo>
                  <a:lnTo>
                    <a:pt x="2791757" y="79925"/>
                  </a:lnTo>
                  <a:lnTo>
                    <a:pt x="2792592" y="79925"/>
                  </a:lnTo>
                  <a:lnTo>
                    <a:pt x="2795099" y="79925"/>
                  </a:lnTo>
                  <a:lnTo>
                    <a:pt x="2799277" y="79925"/>
                  </a:lnTo>
                  <a:lnTo>
                    <a:pt x="2802620" y="79925"/>
                  </a:lnTo>
                  <a:lnTo>
                    <a:pt x="2805126" y="79925"/>
                  </a:lnTo>
                  <a:lnTo>
                    <a:pt x="2805962" y="79925"/>
                  </a:lnTo>
                  <a:lnTo>
                    <a:pt x="2806798" y="79925"/>
                  </a:lnTo>
                  <a:lnTo>
                    <a:pt x="2807633" y="79925"/>
                  </a:lnTo>
                  <a:lnTo>
                    <a:pt x="2810140" y="79925"/>
                  </a:lnTo>
                  <a:lnTo>
                    <a:pt x="2813483" y="79925"/>
                  </a:lnTo>
                  <a:lnTo>
                    <a:pt x="2815154" y="79925"/>
                  </a:lnTo>
                  <a:lnTo>
                    <a:pt x="2820167" y="79925"/>
                  </a:lnTo>
                  <a:lnTo>
                    <a:pt x="2821839" y="79925"/>
                  </a:lnTo>
                  <a:lnTo>
                    <a:pt x="2822674" y="79925"/>
                  </a:lnTo>
                  <a:lnTo>
                    <a:pt x="2830195" y="79925"/>
                  </a:lnTo>
                  <a:lnTo>
                    <a:pt x="2835208" y="79925"/>
                  </a:lnTo>
                  <a:lnTo>
                    <a:pt x="2836879" y="79925"/>
                  </a:lnTo>
                  <a:lnTo>
                    <a:pt x="2837715" y="79925"/>
                  </a:lnTo>
                  <a:lnTo>
                    <a:pt x="2838551" y="79925"/>
                  </a:lnTo>
                  <a:lnTo>
                    <a:pt x="2843564" y="79925"/>
                  </a:lnTo>
                  <a:lnTo>
                    <a:pt x="2844400" y="79925"/>
                  </a:lnTo>
                  <a:lnTo>
                    <a:pt x="2846071" y="79925"/>
                  </a:lnTo>
                  <a:lnTo>
                    <a:pt x="2849414" y="79925"/>
                  </a:lnTo>
                  <a:lnTo>
                    <a:pt x="2850249" y="79925"/>
                  </a:lnTo>
                  <a:lnTo>
                    <a:pt x="2851920" y="79925"/>
                  </a:lnTo>
                  <a:lnTo>
                    <a:pt x="2853592" y="79925"/>
                  </a:lnTo>
                  <a:lnTo>
                    <a:pt x="2854427" y="79925"/>
                  </a:lnTo>
                  <a:lnTo>
                    <a:pt x="2855263" y="79925"/>
                  </a:lnTo>
                  <a:lnTo>
                    <a:pt x="2856098" y="79925"/>
                  </a:lnTo>
                  <a:lnTo>
                    <a:pt x="2858605" y="79925"/>
                  </a:lnTo>
                  <a:lnTo>
                    <a:pt x="2863619" y="79925"/>
                  </a:lnTo>
                  <a:lnTo>
                    <a:pt x="2864454" y="79925"/>
                  </a:lnTo>
                  <a:lnTo>
                    <a:pt x="2866961" y="79925"/>
                  </a:lnTo>
                  <a:lnTo>
                    <a:pt x="2870304" y="79925"/>
                  </a:lnTo>
                  <a:lnTo>
                    <a:pt x="2874482" y="79925"/>
                  </a:lnTo>
                  <a:lnTo>
                    <a:pt x="2876989" y="79925"/>
                  </a:lnTo>
                  <a:lnTo>
                    <a:pt x="2878660" y="79925"/>
                  </a:lnTo>
                  <a:lnTo>
                    <a:pt x="2881167" y="79925"/>
                  </a:lnTo>
                  <a:lnTo>
                    <a:pt x="2882002" y="79925"/>
                  </a:lnTo>
                  <a:lnTo>
                    <a:pt x="2882838" y="79925"/>
                  </a:lnTo>
                  <a:lnTo>
                    <a:pt x="2883673" y="79925"/>
                  </a:lnTo>
                  <a:lnTo>
                    <a:pt x="2887851" y="79925"/>
                  </a:lnTo>
                  <a:lnTo>
                    <a:pt x="2888687" y="79925"/>
                  </a:lnTo>
                  <a:lnTo>
                    <a:pt x="2889523" y="79925"/>
                  </a:lnTo>
                  <a:lnTo>
                    <a:pt x="2892029" y="79925"/>
                  </a:lnTo>
                  <a:lnTo>
                    <a:pt x="2892865" y="79925"/>
                  </a:lnTo>
                  <a:lnTo>
                    <a:pt x="2896207" y="79925"/>
                  </a:lnTo>
                  <a:lnTo>
                    <a:pt x="2897043" y="79925"/>
                  </a:lnTo>
                  <a:lnTo>
                    <a:pt x="2899550" y="79925"/>
                  </a:lnTo>
                  <a:lnTo>
                    <a:pt x="2902057" y="79925"/>
                  </a:lnTo>
                  <a:lnTo>
                    <a:pt x="2904564" y="79925"/>
                  </a:lnTo>
                  <a:lnTo>
                    <a:pt x="2907070" y="79925"/>
                  </a:lnTo>
                  <a:lnTo>
                    <a:pt x="2907906" y="79925"/>
                  </a:lnTo>
                  <a:lnTo>
                    <a:pt x="2908742" y="79925"/>
                  </a:lnTo>
                  <a:lnTo>
                    <a:pt x="2909577" y="79925"/>
                  </a:lnTo>
                  <a:lnTo>
                    <a:pt x="2910413" y="79925"/>
                  </a:lnTo>
                  <a:lnTo>
                    <a:pt x="2915426" y="79925"/>
                  </a:lnTo>
                  <a:lnTo>
                    <a:pt x="2917933" y="79925"/>
                  </a:lnTo>
                  <a:lnTo>
                    <a:pt x="2918769" y="79925"/>
                  </a:lnTo>
                  <a:lnTo>
                    <a:pt x="2919604" y="79925"/>
                  </a:lnTo>
                  <a:lnTo>
                    <a:pt x="2920440" y="79925"/>
                  </a:lnTo>
                  <a:lnTo>
                    <a:pt x="2925454" y="79925"/>
                  </a:lnTo>
                  <a:lnTo>
                    <a:pt x="2927960" y="79925"/>
                  </a:lnTo>
                  <a:lnTo>
                    <a:pt x="2929632" y="79925"/>
                  </a:lnTo>
                  <a:lnTo>
                    <a:pt x="2934645" y="79925"/>
                  </a:lnTo>
                  <a:lnTo>
                    <a:pt x="2937152" y="79925"/>
                  </a:lnTo>
                  <a:lnTo>
                    <a:pt x="2938823" y="79925"/>
                  </a:lnTo>
                  <a:lnTo>
                    <a:pt x="2940495" y="79925"/>
                  </a:lnTo>
                  <a:lnTo>
                    <a:pt x="2942166" y="79925"/>
                  </a:lnTo>
                  <a:lnTo>
                    <a:pt x="2943001" y="79925"/>
                  </a:lnTo>
                  <a:lnTo>
                    <a:pt x="2948851" y="79925"/>
                  </a:lnTo>
                  <a:lnTo>
                    <a:pt x="2949686" y="79925"/>
                  </a:lnTo>
                  <a:lnTo>
                    <a:pt x="2954700" y="79925"/>
                  </a:lnTo>
                  <a:lnTo>
                    <a:pt x="2957207" y="79925"/>
                  </a:lnTo>
                  <a:lnTo>
                    <a:pt x="2959713" y="79925"/>
                  </a:lnTo>
                  <a:lnTo>
                    <a:pt x="2963056" y="79925"/>
                  </a:lnTo>
                  <a:lnTo>
                    <a:pt x="2963891" y="79925"/>
                  </a:lnTo>
                  <a:lnTo>
                    <a:pt x="2964727" y="79925"/>
                  </a:lnTo>
                  <a:lnTo>
                    <a:pt x="2966398" y="79925"/>
                  </a:lnTo>
                  <a:lnTo>
                    <a:pt x="2967234" y="79925"/>
                  </a:lnTo>
                  <a:lnTo>
                    <a:pt x="2969741" y="79925"/>
                  </a:lnTo>
                  <a:lnTo>
                    <a:pt x="2971412" y="79925"/>
                  </a:lnTo>
                  <a:lnTo>
                    <a:pt x="2972248" y="79925"/>
                  </a:lnTo>
                  <a:lnTo>
                    <a:pt x="2973919" y="79925"/>
                  </a:lnTo>
                  <a:lnTo>
                    <a:pt x="2978097" y="79925"/>
                  </a:lnTo>
                  <a:lnTo>
                    <a:pt x="2978932" y="79925"/>
                  </a:lnTo>
                  <a:lnTo>
                    <a:pt x="2983946" y="79925"/>
                  </a:lnTo>
                  <a:lnTo>
                    <a:pt x="2986453" y="79925"/>
                  </a:lnTo>
                  <a:lnTo>
                    <a:pt x="2988124" y="79925"/>
                  </a:lnTo>
                  <a:lnTo>
                    <a:pt x="2989795" y="79925"/>
                  </a:lnTo>
                  <a:lnTo>
                    <a:pt x="2991466" y="79925"/>
                  </a:lnTo>
                  <a:lnTo>
                    <a:pt x="2992302" y="79925"/>
                  </a:lnTo>
                  <a:lnTo>
                    <a:pt x="2993138" y="79925"/>
                  </a:lnTo>
                  <a:lnTo>
                    <a:pt x="2995644" y="79925"/>
                  </a:lnTo>
                  <a:lnTo>
                    <a:pt x="2996480" y="79925"/>
                  </a:lnTo>
                  <a:lnTo>
                    <a:pt x="2997316" y="79925"/>
                  </a:lnTo>
                  <a:lnTo>
                    <a:pt x="2998151" y="79925"/>
                  </a:lnTo>
                  <a:lnTo>
                    <a:pt x="2998987" y="79925"/>
                  </a:lnTo>
                  <a:lnTo>
                    <a:pt x="2999823" y="79925"/>
                  </a:lnTo>
                  <a:lnTo>
                    <a:pt x="3000658" y="79925"/>
                  </a:lnTo>
                  <a:lnTo>
                    <a:pt x="3001494" y="79925"/>
                  </a:lnTo>
                  <a:lnTo>
                    <a:pt x="3002329" y="79925"/>
                  </a:lnTo>
                  <a:lnTo>
                    <a:pt x="3003165" y="79925"/>
                  </a:lnTo>
                  <a:lnTo>
                    <a:pt x="3008179" y="79925"/>
                  </a:lnTo>
                  <a:lnTo>
                    <a:pt x="3009014" y="79925"/>
                  </a:lnTo>
                  <a:lnTo>
                    <a:pt x="3013192" y="79925"/>
                  </a:lnTo>
                  <a:lnTo>
                    <a:pt x="3016535" y="79925"/>
                  </a:lnTo>
                  <a:lnTo>
                    <a:pt x="3017370" y="79925"/>
                  </a:lnTo>
                  <a:lnTo>
                    <a:pt x="3019041" y="79925"/>
                  </a:lnTo>
                  <a:lnTo>
                    <a:pt x="3021548" y="79925"/>
                  </a:lnTo>
                  <a:lnTo>
                    <a:pt x="3026562" y="79925"/>
                  </a:lnTo>
                  <a:lnTo>
                    <a:pt x="3028233" y="79925"/>
                  </a:lnTo>
                  <a:lnTo>
                    <a:pt x="3032411" y="79925"/>
                  </a:lnTo>
                  <a:lnTo>
                    <a:pt x="3035754" y="79925"/>
                  </a:lnTo>
                  <a:lnTo>
                    <a:pt x="3037425" y="79925"/>
                  </a:lnTo>
                  <a:lnTo>
                    <a:pt x="3038260" y="79925"/>
                  </a:lnTo>
                  <a:lnTo>
                    <a:pt x="3044110" y="79925"/>
                  </a:lnTo>
                  <a:lnTo>
                    <a:pt x="3044945" y="79925"/>
                  </a:lnTo>
                  <a:lnTo>
                    <a:pt x="3045781" y="79925"/>
                  </a:lnTo>
                  <a:lnTo>
                    <a:pt x="3046616" y="79925"/>
                  </a:lnTo>
                  <a:lnTo>
                    <a:pt x="3051630" y="79925"/>
                  </a:lnTo>
                  <a:lnTo>
                    <a:pt x="3054972" y="79925"/>
                  </a:lnTo>
                  <a:lnTo>
                    <a:pt x="3056644" y="79925"/>
                  </a:lnTo>
                  <a:lnTo>
                    <a:pt x="3057479" y="79925"/>
                  </a:lnTo>
                  <a:lnTo>
                    <a:pt x="3059986" y="79925"/>
                  </a:lnTo>
                  <a:lnTo>
                    <a:pt x="3061657" y="79925"/>
                  </a:lnTo>
                  <a:lnTo>
                    <a:pt x="3062493" y="79925"/>
                  </a:lnTo>
                  <a:lnTo>
                    <a:pt x="3065000" y="79925"/>
                  </a:lnTo>
                  <a:lnTo>
                    <a:pt x="3065835" y="79925"/>
                  </a:lnTo>
                  <a:lnTo>
                    <a:pt x="3069178" y="79925"/>
                  </a:lnTo>
                  <a:lnTo>
                    <a:pt x="3070849" y="79925"/>
                  </a:lnTo>
                  <a:lnTo>
                    <a:pt x="3074191" y="79925"/>
                  </a:lnTo>
                  <a:lnTo>
                    <a:pt x="3075863" y="79925"/>
                  </a:lnTo>
                  <a:lnTo>
                    <a:pt x="3076698" y="79925"/>
                  </a:lnTo>
                  <a:lnTo>
                    <a:pt x="3078369" y="79925"/>
                  </a:lnTo>
                  <a:lnTo>
                    <a:pt x="3081712" y="79925"/>
                  </a:lnTo>
                  <a:lnTo>
                    <a:pt x="3082547" y="79925"/>
                  </a:lnTo>
                  <a:lnTo>
                    <a:pt x="3089232" y="79925"/>
                  </a:lnTo>
                  <a:lnTo>
                    <a:pt x="3090903" y="79925"/>
                  </a:lnTo>
                  <a:lnTo>
                    <a:pt x="3092575" y="79925"/>
                  </a:lnTo>
                  <a:lnTo>
                    <a:pt x="3096753" y="79925"/>
                  </a:lnTo>
                  <a:lnTo>
                    <a:pt x="3099260" y="79925"/>
                  </a:lnTo>
                  <a:lnTo>
                    <a:pt x="3100095" y="79925"/>
                  </a:lnTo>
                  <a:lnTo>
                    <a:pt x="3102602" y="79925"/>
                  </a:lnTo>
                  <a:lnTo>
                    <a:pt x="3105109" y="79925"/>
                  </a:lnTo>
                  <a:lnTo>
                    <a:pt x="3106780" y="79925"/>
                  </a:lnTo>
                  <a:lnTo>
                    <a:pt x="3107616" y="79925"/>
                  </a:lnTo>
                  <a:lnTo>
                    <a:pt x="3110958" y="79925"/>
                  </a:lnTo>
                  <a:lnTo>
                    <a:pt x="3112629" y="79925"/>
                  </a:lnTo>
                  <a:lnTo>
                    <a:pt x="3113465" y="79925"/>
                  </a:lnTo>
                  <a:lnTo>
                    <a:pt x="3117643" y="79925"/>
                  </a:lnTo>
                  <a:lnTo>
                    <a:pt x="3124328" y="79925"/>
                  </a:lnTo>
                  <a:lnTo>
                    <a:pt x="3127670" y="79925"/>
                  </a:lnTo>
                  <a:lnTo>
                    <a:pt x="3131848" y="79925"/>
                  </a:lnTo>
                  <a:lnTo>
                    <a:pt x="3134355" y="79925"/>
                  </a:lnTo>
                  <a:lnTo>
                    <a:pt x="3140204" y="79925"/>
                  </a:lnTo>
                  <a:lnTo>
                    <a:pt x="3141875" y="79925"/>
                  </a:lnTo>
                  <a:lnTo>
                    <a:pt x="3144382" y="79925"/>
                  </a:lnTo>
                  <a:lnTo>
                    <a:pt x="3148560" y="79925"/>
                  </a:lnTo>
                  <a:lnTo>
                    <a:pt x="3150231" y="79925"/>
                  </a:lnTo>
                  <a:lnTo>
                    <a:pt x="3153574" y="79925"/>
                  </a:lnTo>
                  <a:lnTo>
                    <a:pt x="3158588" y="79925"/>
                  </a:lnTo>
                  <a:lnTo>
                    <a:pt x="3168615" y="79925"/>
                  </a:lnTo>
                  <a:lnTo>
                    <a:pt x="3176135" y="79925"/>
                  </a:lnTo>
                  <a:lnTo>
                    <a:pt x="3177806" y="79925"/>
                  </a:lnTo>
                  <a:lnTo>
                    <a:pt x="3179478" y="79925"/>
                  </a:lnTo>
                  <a:lnTo>
                    <a:pt x="3181149" y="79925"/>
                  </a:lnTo>
                  <a:lnTo>
                    <a:pt x="3181984" y="79925"/>
                  </a:lnTo>
                  <a:lnTo>
                    <a:pt x="3183656" y="79925"/>
                  </a:lnTo>
                  <a:lnTo>
                    <a:pt x="3191176" y="79925"/>
                  </a:lnTo>
                  <a:lnTo>
                    <a:pt x="3192012" y="79925"/>
                  </a:lnTo>
                  <a:lnTo>
                    <a:pt x="3192847" y="79925"/>
                  </a:lnTo>
                  <a:lnTo>
                    <a:pt x="3193683" y="79925"/>
                  </a:lnTo>
                  <a:lnTo>
                    <a:pt x="3194519" y="79925"/>
                  </a:lnTo>
                  <a:lnTo>
                    <a:pt x="3202875" y="79925"/>
                  </a:lnTo>
                  <a:lnTo>
                    <a:pt x="3203710" y="79925"/>
                  </a:lnTo>
                  <a:lnTo>
                    <a:pt x="3208724" y="79925"/>
                  </a:lnTo>
                  <a:lnTo>
                    <a:pt x="3210395" y="79925"/>
                  </a:lnTo>
                  <a:lnTo>
                    <a:pt x="3214573" y="79925"/>
                  </a:lnTo>
                  <a:lnTo>
                    <a:pt x="3217915" y="79925"/>
                  </a:lnTo>
                  <a:lnTo>
                    <a:pt x="3219587" y="79925"/>
                  </a:lnTo>
                  <a:lnTo>
                    <a:pt x="3221258" y="79925"/>
                  </a:lnTo>
                  <a:lnTo>
                    <a:pt x="3232121" y="79925"/>
                  </a:lnTo>
                  <a:lnTo>
                    <a:pt x="3236299" y="79925"/>
                  </a:lnTo>
                  <a:lnTo>
                    <a:pt x="3237970" y="79925"/>
                  </a:lnTo>
                  <a:lnTo>
                    <a:pt x="3240477" y="79925"/>
                  </a:lnTo>
                  <a:lnTo>
                    <a:pt x="3241312" y="79925"/>
                  </a:lnTo>
                  <a:lnTo>
                    <a:pt x="3242148" y="79925"/>
                  </a:lnTo>
                  <a:lnTo>
                    <a:pt x="3245490" y="79925"/>
                  </a:lnTo>
                  <a:lnTo>
                    <a:pt x="3249668" y="79925"/>
                  </a:lnTo>
                  <a:lnTo>
                    <a:pt x="3254682" y="79925"/>
                  </a:lnTo>
                  <a:lnTo>
                    <a:pt x="3258025" y="79925"/>
                  </a:lnTo>
                  <a:lnTo>
                    <a:pt x="3258860" y="79925"/>
                  </a:lnTo>
                  <a:lnTo>
                    <a:pt x="3261367" y="79925"/>
                  </a:lnTo>
                  <a:lnTo>
                    <a:pt x="3264709" y="79925"/>
                  </a:lnTo>
                  <a:lnTo>
                    <a:pt x="3268052" y="79925"/>
                  </a:lnTo>
                  <a:lnTo>
                    <a:pt x="3268887" y="79925"/>
                  </a:lnTo>
                  <a:lnTo>
                    <a:pt x="3269723" y="79925"/>
                  </a:lnTo>
                  <a:lnTo>
                    <a:pt x="3270559" y="79925"/>
                  </a:lnTo>
                  <a:lnTo>
                    <a:pt x="3271394" y="79925"/>
                  </a:lnTo>
                  <a:lnTo>
                    <a:pt x="3272230" y="79925"/>
                  </a:lnTo>
                  <a:lnTo>
                    <a:pt x="3276408" y="79925"/>
                  </a:lnTo>
                  <a:lnTo>
                    <a:pt x="3277243" y="79925"/>
                  </a:lnTo>
                  <a:lnTo>
                    <a:pt x="3279750" y="79925"/>
                  </a:lnTo>
                  <a:lnTo>
                    <a:pt x="3283093" y="79925"/>
                  </a:lnTo>
                  <a:lnTo>
                    <a:pt x="3285600" y="79925"/>
                  </a:lnTo>
                  <a:lnTo>
                    <a:pt x="3293120" y="79925"/>
                  </a:lnTo>
                  <a:lnTo>
                    <a:pt x="3293956" y="79925"/>
                  </a:lnTo>
                  <a:lnTo>
                    <a:pt x="3294791" y="79925"/>
                  </a:lnTo>
                  <a:lnTo>
                    <a:pt x="3297298" y="79925"/>
                  </a:lnTo>
                  <a:lnTo>
                    <a:pt x="3298134" y="79925"/>
                  </a:lnTo>
                  <a:lnTo>
                    <a:pt x="3302312" y="79925"/>
                  </a:lnTo>
                  <a:lnTo>
                    <a:pt x="3307325" y="79925"/>
                  </a:lnTo>
                  <a:lnTo>
                    <a:pt x="3314846" y="79925"/>
                  </a:lnTo>
                  <a:lnTo>
                    <a:pt x="3322366" y="79925"/>
                  </a:lnTo>
                  <a:lnTo>
                    <a:pt x="3324037" y="79925"/>
                  </a:lnTo>
                  <a:lnTo>
                    <a:pt x="3332393" y="79925"/>
                  </a:lnTo>
                  <a:lnTo>
                    <a:pt x="3337407" y="79925"/>
                  </a:lnTo>
                  <a:lnTo>
                    <a:pt x="3339914" y="79925"/>
                  </a:lnTo>
                  <a:lnTo>
                    <a:pt x="3344092" y="79925"/>
                  </a:lnTo>
                  <a:lnTo>
                    <a:pt x="3345763" y="79925"/>
                  </a:lnTo>
                  <a:lnTo>
                    <a:pt x="3349941" y="79925"/>
                  </a:lnTo>
                  <a:lnTo>
                    <a:pt x="3350777" y="79925"/>
                  </a:lnTo>
                  <a:lnTo>
                    <a:pt x="3351612" y="79925"/>
                  </a:lnTo>
                  <a:lnTo>
                    <a:pt x="3359968" y="79925"/>
                  </a:lnTo>
                  <a:lnTo>
                    <a:pt x="3362475" y="79925"/>
                  </a:lnTo>
                  <a:lnTo>
                    <a:pt x="3364146" y="79925"/>
                  </a:lnTo>
                  <a:lnTo>
                    <a:pt x="3389215" y="79925"/>
                  </a:lnTo>
                  <a:lnTo>
                    <a:pt x="3397571" y="79925"/>
                  </a:lnTo>
                  <a:lnTo>
                    <a:pt x="3399242" y="79925"/>
                  </a:lnTo>
                  <a:lnTo>
                    <a:pt x="3400077" y="79925"/>
                  </a:lnTo>
                  <a:lnTo>
                    <a:pt x="3400913" y="79925"/>
                  </a:lnTo>
                  <a:lnTo>
                    <a:pt x="3402584" y="79925"/>
                  </a:lnTo>
                  <a:lnTo>
                    <a:pt x="3405091" y="79925"/>
                  </a:lnTo>
                  <a:lnTo>
                    <a:pt x="3410105" y="79925"/>
                  </a:lnTo>
                  <a:lnTo>
                    <a:pt x="3411776" y="79925"/>
                  </a:lnTo>
                  <a:lnTo>
                    <a:pt x="3415118" y="79925"/>
                  </a:lnTo>
                  <a:lnTo>
                    <a:pt x="3416790" y="79925"/>
                  </a:lnTo>
                  <a:lnTo>
                    <a:pt x="3423474" y="79925"/>
                  </a:lnTo>
                  <a:lnTo>
                    <a:pt x="3425146" y="79925"/>
                  </a:lnTo>
                  <a:lnTo>
                    <a:pt x="3430159" y="79925"/>
                  </a:lnTo>
                  <a:lnTo>
                    <a:pt x="3437680" y="79925"/>
                  </a:lnTo>
                  <a:lnTo>
                    <a:pt x="3443529" y="79925"/>
                  </a:lnTo>
                  <a:lnTo>
                    <a:pt x="3444365" y="79925"/>
                  </a:lnTo>
                  <a:lnTo>
                    <a:pt x="3454392" y="79925"/>
                  </a:lnTo>
                  <a:lnTo>
                    <a:pt x="3458570" y="79925"/>
                  </a:lnTo>
                  <a:lnTo>
                    <a:pt x="3463583" y="79925"/>
                  </a:lnTo>
                  <a:lnTo>
                    <a:pt x="3464419" y="79925"/>
                  </a:lnTo>
                  <a:lnTo>
                    <a:pt x="3468597" y="79925"/>
                  </a:lnTo>
                  <a:lnTo>
                    <a:pt x="3470268" y="79925"/>
                  </a:lnTo>
                  <a:lnTo>
                    <a:pt x="3476953" y="79925"/>
                  </a:lnTo>
                  <a:lnTo>
                    <a:pt x="3481131" y="79925"/>
                  </a:lnTo>
                  <a:lnTo>
                    <a:pt x="3482802" y="79925"/>
                  </a:lnTo>
                  <a:lnTo>
                    <a:pt x="3483638" y="79925"/>
                  </a:lnTo>
                  <a:lnTo>
                    <a:pt x="3487816" y="79925"/>
                  </a:lnTo>
                  <a:lnTo>
                    <a:pt x="3488652" y="79925"/>
                  </a:lnTo>
                  <a:lnTo>
                    <a:pt x="3490323" y="79925"/>
                  </a:lnTo>
                  <a:lnTo>
                    <a:pt x="3491994" y="79925"/>
                  </a:lnTo>
                  <a:lnTo>
                    <a:pt x="3493665" y="79925"/>
                  </a:lnTo>
                  <a:lnTo>
                    <a:pt x="3494501" y="79925"/>
                  </a:lnTo>
                  <a:lnTo>
                    <a:pt x="3498679" y="79925"/>
                  </a:lnTo>
                  <a:lnTo>
                    <a:pt x="3501186" y="79925"/>
                  </a:lnTo>
                  <a:lnTo>
                    <a:pt x="3505364" y="79925"/>
                  </a:lnTo>
                  <a:lnTo>
                    <a:pt x="3511213" y="79925"/>
                  </a:lnTo>
                  <a:lnTo>
                    <a:pt x="3519569" y="79925"/>
                  </a:lnTo>
                  <a:lnTo>
                    <a:pt x="3520405" y="79925"/>
                  </a:lnTo>
                  <a:lnTo>
                    <a:pt x="3521240" y="79925"/>
                  </a:lnTo>
                  <a:lnTo>
                    <a:pt x="3522911" y="79925"/>
                  </a:lnTo>
                  <a:lnTo>
                    <a:pt x="3523747" y="79925"/>
                  </a:lnTo>
                  <a:lnTo>
                    <a:pt x="3525418" y="79925"/>
                  </a:lnTo>
                  <a:lnTo>
                    <a:pt x="3530432" y="79925"/>
                  </a:lnTo>
                  <a:lnTo>
                    <a:pt x="3532103" y="79925"/>
                  </a:lnTo>
                  <a:lnTo>
                    <a:pt x="3534610" y="79925"/>
                  </a:lnTo>
                  <a:lnTo>
                    <a:pt x="3537117" y="79925"/>
                  </a:lnTo>
                  <a:lnTo>
                    <a:pt x="3543802" y="79925"/>
                  </a:lnTo>
                  <a:lnTo>
                    <a:pt x="3548815" y="79925"/>
                  </a:lnTo>
                  <a:lnTo>
                    <a:pt x="3552158" y="79925"/>
                  </a:lnTo>
                  <a:lnTo>
                    <a:pt x="3553829" y="79925"/>
                  </a:lnTo>
                  <a:lnTo>
                    <a:pt x="3562185" y="79925"/>
                  </a:lnTo>
                  <a:lnTo>
                    <a:pt x="3563020" y="79925"/>
                  </a:lnTo>
                  <a:lnTo>
                    <a:pt x="3564692" y="79925"/>
                  </a:lnTo>
                  <a:lnTo>
                    <a:pt x="3566363" y="79925"/>
                  </a:lnTo>
                  <a:lnTo>
                    <a:pt x="3573048" y="79925"/>
                  </a:lnTo>
                  <a:lnTo>
                    <a:pt x="3573883" y="79925"/>
                  </a:lnTo>
                  <a:lnTo>
                    <a:pt x="3582239" y="79925"/>
                  </a:lnTo>
                  <a:lnTo>
                    <a:pt x="3583075" y="79925"/>
                  </a:lnTo>
                  <a:lnTo>
                    <a:pt x="3586417" y="79925"/>
                  </a:lnTo>
                  <a:lnTo>
                    <a:pt x="3604801" y="79925"/>
                  </a:lnTo>
                  <a:lnTo>
                    <a:pt x="3606472" y="79925"/>
                  </a:lnTo>
                  <a:lnTo>
                    <a:pt x="3608143" y="79925"/>
                  </a:lnTo>
                  <a:lnTo>
                    <a:pt x="3609814" y="79925"/>
                  </a:lnTo>
                  <a:lnTo>
                    <a:pt x="3615664" y="79925"/>
                  </a:lnTo>
                  <a:lnTo>
                    <a:pt x="3619006" y="79925"/>
                  </a:lnTo>
                  <a:lnTo>
                    <a:pt x="3622348" y="79925"/>
                  </a:lnTo>
                  <a:lnTo>
                    <a:pt x="3625691" y="79925"/>
                  </a:lnTo>
                  <a:lnTo>
                    <a:pt x="3626526" y="79925"/>
                  </a:lnTo>
                  <a:lnTo>
                    <a:pt x="3630705" y="79925"/>
                  </a:lnTo>
                  <a:lnTo>
                    <a:pt x="3631540" y="79925"/>
                  </a:lnTo>
                  <a:lnTo>
                    <a:pt x="3634883" y="79925"/>
                  </a:lnTo>
                  <a:lnTo>
                    <a:pt x="3637389" y="79925"/>
                  </a:lnTo>
                  <a:lnTo>
                    <a:pt x="3638225" y="79925"/>
                  </a:lnTo>
                  <a:lnTo>
                    <a:pt x="3639061" y="79925"/>
                  </a:lnTo>
                  <a:lnTo>
                    <a:pt x="3646581" y="79925"/>
                  </a:lnTo>
                  <a:lnTo>
                    <a:pt x="3657444" y="79925"/>
                  </a:lnTo>
                  <a:lnTo>
                    <a:pt x="3665800" y="79925"/>
                  </a:lnTo>
                  <a:lnTo>
                    <a:pt x="3670814" y="79925"/>
                  </a:lnTo>
                  <a:lnTo>
                    <a:pt x="3679170" y="79925"/>
                  </a:lnTo>
                  <a:lnTo>
                    <a:pt x="3681676" y="79925"/>
                  </a:lnTo>
                  <a:lnTo>
                    <a:pt x="3686690" y="79925"/>
                  </a:lnTo>
                  <a:lnTo>
                    <a:pt x="3690032" y="79925"/>
                  </a:lnTo>
                  <a:lnTo>
                    <a:pt x="3699224" y="79925"/>
                  </a:lnTo>
                  <a:lnTo>
                    <a:pt x="3705909" y="79925"/>
                  </a:lnTo>
                  <a:lnTo>
                    <a:pt x="3706745" y="79925"/>
                  </a:lnTo>
                  <a:lnTo>
                    <a:pt x="3712594" y="79925"/>
                  </a:lnTo>
                  <a:lnTo>
                    <a:pt x="3714265" y="79925"/>
                  </a:lnTo>
                  <a:lnTo>
                    <a:pt x="3717607" y="79925"/>
                  </a:lnTo>
                  <a:lnTo>
                    <a:pt x="3732648" y="79925"/>
                  </a:lnTo>
                  <a:lnTo>
                    <a:pt x="3733484" y="79925"/>
                  </a:lnTo>
                  <a:lnTo>
                    <a:pt x="3737662" y="79925"/>
                  </a:lnTo>
                  <a:lnTo>
                    <a:pt x="3742676" y="79925"/>
                  </a:lnTo>
                  <a:lnTo>
                    <a:pt x="3744347" y="79925"/>
                  </a:lnTo>
                  <a:lnTo>
                    <a:pt x="3745182" y="79925"/>
                  </a:lnTo>
                  <a:lnTo>
                    <a:pt x="3752703" y="79925"/>
                  </a:lnTo>
                  <a:lnTo>
                    <a:pt x="3757717" y="79925"/>
                  </a:lnTo>
                  <a:lnTo>
                    <a:pt x="3761895" y="79925"/>
                  </a:lnTo>
                  <a:lnTo>
                    <a:pt x="3768579" y="79925"/>
                  </a:lnTo>
                  <a:lnTo>
                    <a:pt x="3771086" y="79925"/>
                  </a:lnTo>
                  <a:lnTo>
                    <a:pt x="3775264" y="79925"/>
                  </a:lnTo>
                  <a:lnTo>
                    <a:pt x="3776935" y="79925"/>
                  </a:lnTo>
                  <a:lnTo>
                    <a:pt x="3786127" y="79925"/>
                  </a:lnTo>
                  <a:lnTo>
                    <a:pt x="3787798" y="96936"/>
                  </a:lnTo>
                  <a:lnTo>
                    <a:pt x="3793648" y="96936"/>
                  </a:lnTo>
                  <a:lnTo>
                    <a:pt x="3797826" y="96936"/>
                  </a:lnTo>
                  <a:lnTo>
                    <a:pt x="3802839" y="96936"/>
                  </a:lnTo>
                  <a:lnTo>
                    <a:pt x="3807017" y="96936"/>
                  </a:lnTo>
                  <a:lnTo>
                    <a:pt x="3809524" y="96936"/>
                  </a:lnTo>
                  <a:lnTo>
                    <a:pt x="3811195" y="96936"/>
                  </a:lnTo>
                  <a:lnTo>
                    <a:pt x="3813702" y="96936"/>
                  </a:lnTo>
                  <a:lnTo>
                    <a:pt x="3825401" y="96936"/>
                  </a:lnTo>
                  <a:lnTo>
                    <a:pt x="3832085" y="96936"/>
                  </a:lnTo>
                  <a:lnTo>
                    <a:pt x="3838770" y="96936"/>
                  </a:lnTo>
                  <a:lnTo>
                    <a:pt x="3840441" y="96936"/>
                  </a:lnTo>
                  <a:lnTo>
                    <a:pt x="3841277" y="96936"/>
                  </a:lnTo>
                  <a:lnTo>
                    <a:pt x="3844619" y="96936"/>
                  </a:lnTo>
                  <a:lnTo>
                    <a:pt x="3846291" y="96936"/>
                  </a:lnTo>
                  <a:lnTo>
                    <a:pt x="3850469" y="96936"/>
                  </a:lnTo>
                  <a:lnTo>
                    <a:pt x="3853811" y="96936"/>
                  </a:lnTo>
                  <a:lnTo>
                    <a:pt x="3855482" y="96936"/>
                  </a:lnTo>
                  <a:lnTo>
                    <a:pt x="3859660" y="96936"/>
                  </a:lnTo>
                  <a:lnTo>
                    <a:pt x="3861332" y="96936"/>
                  </a:lnTo>
                  <a:lnTo>
                    <a:pt x="3863838" y="96936"/>
                  </a:lnTo>
                  <a:lnTo>
                    <a:pt x="3868852" y="96936"/>
                  </a:lnTo>
                  <a:lnTo>
                    <a:pt x="3877208" y="96936"/>
                  </a:lnTo>
                  <a:lnTo>
                    <a:pt x="3878879" y="96936"/>
                  </a:lnTo>
                  <a:lnTo>
                    <a:pt x="3883057" y="96936"/>
                  </a:lnTo>
                  <a:lnTo>
                    <a:pt x="3885564" y="96936"/>
                  </a:lnTo>
                  <a:lnTo>
                    <a:pt x="3888907" y="96936"/>
                  </a:lnTo>
                  <a:lnTo>
                    <a:pt x="3889742" y="96936"/>
                  </a:lnTo>
                  <a:lnTo>
                    <a:pt x="3896427" y="96936"/>
                  </a:lnTo>
                  <a:lnTo>
                    <a:pt x="3904783" y="96936"/>
                  </a:lnTo>
                  <a:lnTo>
                    <a:pt x="3909797" y="96936"/>
                  </a:lnTo>
                  <a:lnTo>
                    <a:pt x="3926509" y="96936"/>
                  </a:lnTo>
                  <a:lnTo>
                    <a:pt x="3931522" y="96936"/>
                  </a:lnTo>
                  <a:lnTo>
                    <a:pt x="3934029" y="96936"/>
                  </a:lnTo>
                  <a:lnTo>
                    <a:pt x="3945728" y="96936"/>
                  </a:lnTo>
                  <a:lnTo>
                    <a:pt x="3959933" y="96936"/>
                  </a:lnTo>
                  <a:lnTo>
                    <a:pt x="3966618" y="96936"/>
                  </a:lnTo>
                  <a:lnTo>
                    <a:pt x="3967453" y="96936"/>
                  </a:lnTo>
                  <a:lnTo>
                    <a:pt x="3968289" y="96936"/>
                  </a:lnTo>
                  <a:lnTo>
                    <a:pt x="3970796" y="96936"/>
                  </a:lnTo>
                  <a:lnTo>
                    <a:pt x="3972467" y="96936"/>
                  </a:lnTo>
                  <a:lnTo>
                    <a:pt x="3978316" y="96936"/>
                  </a:lnTo>
                  <a:lnTo>
                    <a:pt x="3979988" y="96936"/>
                  </a:lnTo>
                  <a:lnTo>
                    <a:pt x="3980823" y="96936"/>
                  </a:lnTo>
                  <a:lnTo>
                    <a:pt x="3982494" y="96936"/>
                  </a:lnTo>
                  <a:lnTo>
                    <a:pt x="3985837" y="96936"/>
                  </a:lnTo>
                  <a:lnTo>
                    <a:pt x="3988344" y="96936"/>
                  </a:lnTo>
                  <a:lnTo>
                    <a:pt x="3989179" y="96936"/>
                  </a:lnTo>
                  <a:lnTo>
                    <a:pt x="3992522" y="96936"/>
                  </a:lnTo>
                  <a:lnTo>
                    <a:pt x="3993357" y="96936"/>
                  </a:lnTo>
                  <a:lnTo>
                    <a:pt x="3995028" y="96936"/>
                  </a:lnTo>
                  <a:lnTo>
                    <a:pt x="4000878" y="96936"/>
                  </a:lnTo>
                  <a:lnTo>
                    <a:pt x="4010069" y="96936"/>
                  </a:lnTo>
                  <a:lnTo>
                    <a:pt x="4013412" y="96936"/>
                  </a:lnTo>
                  <a:lnTo>
                    <a:pt x="4022603" y="96936"/>
                  </a:lnTo>
                  <a:lnTo>
                    <a:pt x="4025946" y="96936"/>
                  </a:lnTo>
                  <a:lnTo>
                    <a:pt x="4030124" y="96936"/>
                  </a:lnTo>
                  <a:lnTo>
                    <a:pt x="4035973" y="96936"/>
                  </a:lnTo>
                  <a:lnTo>
                    <a:pt x="4040987" y="96936"/>
                  </a:lnTo>
                  <a:lnTo>
                    <a:pt x="4049343" y="96936"/>
                  </a:lnTo>
                  <a:lnTo>
                    <a:pt x="4051850" y="96936"/>
                  </a:lnTo>
                  <a:lnTo>
                    <a:pt x="4056863" y="96936"/>
                  </a:lnTo>
                  <a:lnTo>
                    <a:pt x="4071069" y="96936"/>
                  </a:lnTo>
                  <a:lnTo>
                    <a:pt x="4080260" y="96936"/>
                  </a:lnTo>
                  <a:lnTo>
                    <a:pt x="4081096" y="96936"/>
                  </a:lnTo>
                  <a:lnTo>
                    <a:pt x="4082767" y="96936"/>
                  </a:lnTo>
                  <a:lnTo>
                    <a:pt x="4086945" y="96936"/>
                  </a:lnTo>
                  <a:lnTo>
                    <a:pt x="4088616" y="96936"/>
                  </a:lnTo>
                  <a:lnTo>
                    <a:pt x="4091959" y="96936"/>
                  </a:lnTo>
                  <a:lnTo>
                    <a:pt x="4101150" y="96936"/>
                  </a:lnTo>
                  <a:lnTo>
                    <a:pt x="4107835" y="96936"/>
                  </a:lnTo>
                  <a:lnTo>
                    <a:pt x="4108671" y="96936"/>
                  </a:lnTo>
                  <a:lnTo>
                    <a:pt x="4109506" y="96936"/>
                  </a:lnTo>
                  <a:lnTo>
                    <a:pt x="4112013" y="96936"/>
                  </a:lnTo>
                  <a:lnTo>
                    <a:pt x="4119534" y="96936"/>
                  </a:lnTo>
                  <a:lnTo>
                    <a:pt x="4126218" y="96936"/>
                  </a:lnTo>
                  <a:lnTo>
                    <a:pt x="4133739" y="96936"/>
                  </a:lnTo>
                  <a:lnTo>
                    <a:pt x="4135410" y="96936"/>
                  </a:lnTo>
                  <a:lnTo>
                    <a:pt x="4145437" y="96936"/>
                  </a:lnTo>
                  <a:lnTo>
                    <a:pt x="4147109" y="96936"/>
                  </a:lnTo>
                  <a:lnTo>
                    <a:pt x="4149615" y="96936"/>
                  </a:lnTo>
                  <a:lnTo>
                    <a:pt x="4159643" y="96936"/>
                  </a:lnTo>
                  <a:lnTo>
                    <a:pt x="4160478" y="96936"/>
                  </a:lnTo>
                  <a:lnTo>
                    <a:pt x="4166328" y="96936"/>
                  </a:lnTo>
                  <a:lnTo>
                    <a:pt x="4171341" y="96936"/>
                  </a:lnTo>
                  <a:lnTo>
                    <a:pt x="4181368" y="96936"/>
                  </a:lnTo>
                  <a:lnTo>
                    <a:pt x="4185546" y="96936"/>
                  </a:lnTo>
                  <a:lnTo>
                    <a:pt x="4186382" y="96936"/>
                  </a:lnTo>
                  <a:lnTo>
                    <a:pt x="4190560" y="96936"/>
                  </a:lnTo>
                  <a:lnTo>
                    <a:pt x="4191396" y="96936"/>
                  </a:lnTo>
                  <a:lnTo>
                    <a:pt x="4200587" y="96936"/>
                  </a:lnTo>
                  <a:lnTo>
                    <a:pt x="4205601" y="96936"/>
                  </a:lnTo>
                  <a:lnTo>
                    <a:pt x="4208943" y="96936"/>
                  </a:lnTo>
                  <a:lnTo>
                    <a:pt x="4218135" y="96936"/>
                  </a:lnTo>
                  <a:lnTo>
                    <a:pt x="4220642" y="96936"/>
                  </a:lnTo>
                  <a:lnTo>
                    <a:pt x="4222313" y="96936"/>
                  </a:lnTo>
                  <a:lnTo>
                    <a:pt x="4228998" y="96936"/>
                  </a:lnTo>
                  <a:lnTo>
                    <a:pt x="4230669" y="96936"/>
                  </a:lnTo>
                  <a:lnTo>
                    <a:pt x="4234012" y="96936"/>
                  </a:lnTo>
                  <a:lnTo>
                    <a:pt x="4237354" y="96936"/>
                  </a:lnTo>
                  <a:lnTo>
                    <a:pt x="4239025" y="96936"/>
                  </a:lnTo>
                  <a:lnTo>
                    <a:pt x="4242368" y="96936"/>
                  </a:lnTo>
                  <a:lnTo>
                    <a:pt x="4246546" y="96936"/>
                  </a:lnTo>
                  <a:lnTo>
                    <a:pt x="4257408" y="96936"/>
                  </a:lnTo>
                  <a:lnTo>
                    <a:pt x="4262422" y="96936"/>
                  </a:lnTo>
                  <a:lnTo>
                    <a:pt x="4267436" y="96936"/>
                  </a:lnTo>
                  <a:lnTo>
                    <a:pt x="4273285" y="96936"/>
                  </a:lnTo>
                  <a:lnTo>
                    <a:pt x="4274956" y="96936"/>
                  </a:lnTo>
                  <a:lnTo>
                    <a:pt x="4278299" y="96936"/>
                  </a:lnTo>
                  <a:lnTo>
                    <a:pt x="4289161" y="96936"/>
                  </a:lnTo>
                  <a:lnTo>
                    <a:pt x="4306709" y="96936"/>
                  </a:lnTo>
                  <a:lnTo>
                    <a:pt x="4312558" y="96936"/>
                  </a:lnTo>
                  <a:lnTo>
                    <a:pt x="4335955" y="96936"/>
                  </a:lnTo>
                  <a:lnTo>
                    <a:pt x="4347654" y="96936"/>
                  </a:lnTo>
                  <a:lnTo>
                    <a:pt x="4366873" y="96936"/>
                  </a:lnTo>
                  <a:lnTo>
                    <a:pt x="4370215" y="96936"/>
                  </a:lnTo>
                  <a:lnTo>
                    <a:pt x="4371051" y="96936"/>
                  </a:lnTo>
                  <a:lnTo>
                    <a:pt x="4392777" y="96936"/>
                  </a:lnTo>
                  <a:lnTo>
                    <a:pt x="4395283" y="96936"/>
                  </a:lnTo>
                  <a:lnTo>
                    <a:pt x="4396119" y="96936"/>
                  </a:lnTo>
                  <a:lnTo>
                    <a:pt x="4404475" y="96936"/>
                  </a:lnTo>
                  <a:lnTo>
                    <a:pt x="4427872" y="96936"/>
                  </a:lnTo>
                  <a:lnTo>
                    <a:pt x="4430379" y="96936"/>
                  </a:lnTo>
                  <a:lnTo>
                    <a:pt x="4437899" y="96936"/>
                  </a:lnTo>
                  <a:lnTo>
                    <a:pt x="4445420" y="96936"/>
                  </a:lnTo>
                  <a:lnTo>
                    <a:pt x="4447926" y="96936"/>
                  </a:lnTo>
                  <a:lnTo>
                    <a:pt x="4472159" y="96936"/>
                  </a:lnTo>
                  <a:lnTo>
                    <a:pt x="4476337" y="96936"/>
                  </a:lnTo>
                  <a:lnTo>
                    <a:pt x="4483022" y="96936"/>
                  </a:lnTo>
                  <a:lnTo>
                    <a:pt x="4506419" y="96936"/>
                  </a:lnTo>
                  <a:lnTo>
                    <a:pt x="4507254" y="96936"/>
                  </a:lnTo>
                  <a:lnTo>
                    <a:pt x="4508090" y="96936"/>
                  </a:lnTo>
                  <a:lnTo>
                    <a:pt x="4525638" y="96936"/>
                  </a:lnTo>
                  <a:lnTo>
                    <a:pt x="4551542" y="96936"/>
                  </a:lnTo>
                  <a:lnTo>
                    <a:pt x="4565747" y="96936"/>
                  </a:lnTo>
                  <a:lnTo>
                    <a:pt x="4568254" y="96936"/>
                  </a:lnTo>
                  <a:lnTo>
                    <a:pt x="4578281" y="96936"/>
                  </a:lnTo>
                  <a:lnTo>
                    <a:pt x="4585801" y="96936"/>
                  </a:lnTo>
                  <a:lnTo>
                    <a:pt x="4608363" y="96936"/>
                  </a:lnTo>
                  <a:lnTo>
                    <a:pt x="4610870" y="96936"/>
                  </a:lnTo>
                  <a:lnTo>
                    <a:pt x="4645965" y="96936"/>
                  </a:lnTo>
                  <a:lnTo>
                    <a:pt x="4692759" y="96936"/>
                  </a:lnTo>
                  <a:lnTo>
                    <a:pt x="4694430" y="96936"/>
                  </a:lnTo>
                  <a:lnTo>
                    <a:pt x="4697772" y="96936"/>
                  </a:lnTo>
                  <a:lnTo>
                    <a:pt x="4722005" y="96936"/>
                  </a:lnTo>
                  <a:lnTo>
                    <a:pt x="4735375" y="96936"/>
                  </a:lnTo>
                  <a:lnTo>
                    <a:pt x="4741224" y="96936"/>
                  </a:lnTo>
                  <a:lnTo>
                    <a:pt x="4743731" y="96936"/>
                  </a:lnTo>
                  <a:lnTo>
                    <a:pt x="4754594" y="96936"/>
                  </a:lnTo>
                  <a:lnTo>
                    <a:pt x="4770470" y="96936"/>
                  </a:lnTo>
                  <a:lnTo>
                    <a:pt x="4776319" y="96936"/>
                  </a:lnTo>
                  <a:lnTo>
                    <a:pt x="4802223" y="96936"/>
                  </a:lnTo>
                  <a:lnTo>
                    <a:pt x="4809744" y="96936"/>
                  </a:lnTo>
                  <a:lnTo>
                    <a:pt x="4813086" y="96936"/>
                  </a:lnTo>
                  <a:lnTo>
                    <a:pt x="4836483" y="96936"/>
                  </a:lnTo>
                  <a:lnTo>
                    <a:pt x="4851524" y="96936"/>
                  </a:lnTo>
                  <a:lnTo>
                    <a:pt x="4854031" y="96936"/>
                  </a:lnTo>
                  <a:lnTo>
                    <a:pt x="4867400" y="96936"/>
                  </a:lnTo>
                  <a:lnTo>
                    <a:pt x="4873250" y="96936"/>
                  </a:lnTo>
                  <a:lnTo>
                    <a:pt x="4882441" y="96936"/>
                  </a:lnTo>
                  <a:lnTo>
                    <a:pt x="4885784" y="96936"/>
                  </a:lnTo>
                  <a:lnTo>
                    <a:pt x="4915865" y="96936"/>
                  </a:lnTo>
                  <a:lnTo>
                    <a:pt x="4927564" y="96936"/>
                  </a:lnTo>
                  <a:lnTo>
                    <a:pt x="4937591" y="96936"/>
                  </a:lnTo>
                  <a:lnTo>
                    <a:pt x="4938427" y="96936"/>
                  </a:lnTo>
                  <a:lnTo>
                    <a:pt x="4985221" y="96936"/>
                  </a:lnTo>
                  <a:lnTo>
                    <a:pt x="4993577" y="96936"/>
                  </a:lnTo>
                  <a:lnTo>
                    <a:pt x="5027837" y="96936"/>
                  </a:lnTo>
                  <a:lnTo>
                    <a:pt x="5037028" y="96936"/>
                  </a:lnTo>
                  <a:lnTo>
                    <a:pt x="5062096" y="96936"/>
                  </a:lnTo>
                  <a:lnTo>
                    <a:pt x="5063768" y="96936"/>
                  </a:lnTo>
                  <a:lnTo>
                    <a:pt x="5131452" y="96936"/>
                  </a:lnTo>
                  <a:lnTo>
                    <a:pt x="5143150" y="96936"/>
                  </a:lnTo>
                  <a:lnTo>
                    <a:pt x="5171561" y="96936"/>
                  </a:lnTo>
                  <a:lnTo>
                    <a:pt x="5194958" y="96936"/>
                  </a:lnTo>
                  <a:lnTo>
                    <a:pt x="5316956" y="96936"/>
                  </a:lnTo>
                  <a:lnTo>
                    <a:pt x="5323641" y="96936"/>
                  </a:lnTo>
                  <a:lnTo>
                    <a:pt x="5394667" y="96936"/>
                  </a:lnTo>
                  <a:lnTo>
                    <a:pt x="5525022" y="96936"/>
                  </a:lnTo>
                  <a:lnTo>
                    <a:pt x="5542569" y="96936"/>
                  </a:lnTo>
                  <a:lnTo>
                    <a:pt x="5699663" y="96936"/>
                  </a:lnTo>
                  <a:lnTo>
                    <a:pt x="5738937" y="96936"/>
                  </a:lnTo>
                  <a:lnTo>
                    <a:pt x="5762334" y="96936"/>
                  </a:lnTo>
                  <a:lnTo>
                    <a:pt x="5785731" y="96936"/>
                  </a:lnTo>
                  <a:lnTo>
                    <a:pt x="5812470" y="96936"/>
                  </a:lnTo>
                  <a:lnTo>
                    <a:pt x="5858428" y="96936"/>
                  </a:lnTo>
                  <a:lnTo>
                    <a:pt x="5951180" y="96936"/>
                  </a:lnTo>
                  <a:lnTo>
                    <a:pt x="5961208" y="96936"/>
                  </a:lnTo>
                  <a:lnTo>
                    <a:pt x="5973742" y="96936"/>
                  </a:lnTo>
                  <a:lnTo>
                    <a:pt x="5984605" y="96936"/>
                  </a:lnTo>
                  <a:lnTo>
                    <a:pt x="6033070" y="96936"/>
                  </a:lnTo>
                </a:path>
              </a:pathLst>
            </a:custGeom>
          </p:spPr>
          <p:txBody>
            <a:bodyPr/>
            <a:lstStyle/>
            <a:p>
              <a:endParaRPr/>
            </a:p>
          </p:txBody>
        </p:sp>
        <p:sp>
          <p:nvSpPr>
            <p:cNvPr id="13" name="pl12">
              <a:extLst>
                <a:ext uri="{FF2B5EF4-FFF2-40B4-BE49-F238E27FC236}">
                  <a16:creationId xmlns:a16="http://schemas.microsoft.com/office/drawing/2014/main" id="{8D77BBAE-5128-0DCF-3B0E-0A60F8732091}"/>
                </a:ext>
              </a:extLst>
            </p:cNvPr>
            <p:cNvSpPr/>
            <p:nvPr/>
          </p:nvSpPr>
          <p:spPr>
            <a:xfrm>
              <a:off x="2583264" y="1624589"/>
              <a:ext cx="6033070" cy="440096"/>
            </a:xfrm>
            <a:custGeom>
              <a:avLst/>
              <a:gdLst/>
              <a:ahLst/>
              <a:cxnLst/>
              <a:rect l="0" t="0" r="0" b="0"/>
              <a:pathLst>
                <a:path w="6033070" h="440096">
                  <a:moveTo>
                    <a:pt x="6033070" y="440096"/>
                  </a:moveTo>
                  <a:lnTo>
                    <a:pt x="5984605" y="440096"/>
                  </a:lnTo>
                  <a:lnTo>
                    <a:pt x="5973742" y="440096"/>
                  </a:lnTo>
                  <a:lnTo>
                    <a:pt x="5961208" y="440096"/>
                  </a:lnTo>
                  <a:lnTo>
                    <a:pt x="5951180" y="440096"/>
                  </a:lnTo>
                  <a:lnTo>
                    <a:pt x="5858428" y="440096"/>
                  </a:lnTo>
                  <a:lnTo>
                    <a:pt x="5812470" y="440096"/>
                  </a:lnTo>
                  <a:lnTo>
                    <a:pt x="5785731" y="440096"/>
                  </a:lnTo>
                  <a:lnTo>
                    <a:pt x="5762334" y="440096"/>
                  </a:lnTo>
                  <a:lnTo>
                    <a:pt x="5738937" y="440096"/>
                  </a:lnTo>
                  <a:lnTo>
                    <a:pt x="5699663" y="440096"/>
                  </a:lnTo>
                  <a:lnTo>
                    <a:pt x="5542569" y="440096"/>
                  </a:lnTo>
                  <a:lnTo>
                    <a:pt x="5525022" y="440096"/>
                  </a:lnTo>
                  <a:lnTo>
                    <a:pt x="5394667" y="440096"/>
                  </a:lnTo>
                  <a:lnTo>
                    <a:pt x="5323641" y="440096"/>
                  </a:lnTo>
                  <a:lnTo>
                    <a:pt x="5316956" y="440096"/>
                  </a:lnTo>
                  <a:lnTo>
                    <a:pt x="5194958" y="440096"/>
                  </a:lnTo>
                  <a:lnTo>
                    <a:pt x="5171561" y="440096"/>
                  </a:lnTo>
                  <a:lnTo>
                    <a:pt x="5143150" y="440096"/>
                  </a:lnTo>
                  <a:lnTo>
                    <a:pt x="5131452" y="440096"/>
                  </a:lnTo>
                  <a:lnTo>
                    <a:pt x="5063768" y="440096"/>
                  </a:lnTo>
                  <a:lnTo>
                    <a:pt x="5062096" y="440096"/>
                  </a:lnTo>
                  <a:lnTo>
                    <a:pt x="5037028" y="440096"/>
                  </a:lnTo>
                  <a:lnTo>
                    <a:pt x="5027837" y="440096"/>
                  </a:lnTo>
                  <a:lnTo>
                    <a:pt x="4993577" y="440096"/>
                  </a:lnTo>
                  <a:lnTo>
                    <a:pt x="4985221" y="440096"/>
                  </a:lnTo>
                  <a:lnTo>
                    <a:pt x="4938427" y="440096"/>
                  </a:lnTo>
                  <a:lnTo>
                    <a:pt x="4937591" y="440096"/>
                  </a:lnTo>
                  <a:lnTo>
                    <a:pt x="4927564" y="440096"/>
                  </a:lnTo>
                  <a:lnTo>
                    <a:pt x="4915865" y="440096"/>
                  </a:lnTo>
                  <a:lnTo>
                    <a:pt x="4885784" y="440096"/>
                  </a:lnTo>
                  <a:lnTo>
                    <a:pt x="4882441" y="440096"/>
                  </a:lnTo>
                  <a:lnTo>
                    <a:pt x="4873250" y="440096"/>
                  </a:lnTo>
                  <a:lnTo>
                    <a:pt x="4867400" y="440096"/>
                  </a:lnTo>
                  <a:lnTo>
                    <a:pt x="4854031" y="440096"/>
                  </a:lnTo>
                  <a:lnTo>
                    <a:pt x="4851524" y="440096"/>
                  </a:lnTo>
                  <a:lnTo>
                    <a:pt x="4836483" y="440096"/>
                  </a:lnTo>
                  <a:lnTo>
                    <a:pt x="4813086" y="440096"/>
                  </a:lnTo>
                  <a:lnTo>
                    <a:pt x="4809744" y="440096"/>
                  </a:lnTo>
                  <a:lnTo>
                    <a:pt x="4802223" y="440096"/>
                  </a:lnTo>
                  <a:lnTo>
                    <a:pt x="4776319" y="440096"/>
                  </a:lnTo>
                  <a:lnTo>
                    <a:pt x="4770470" y="440096"/>
                  </a:lnTo>
                  <a:lnTo>
                    <a:pt x="4754594" y="440096"/>
                  </a:lnTo>
                  <a:lnTo>
                    <a:pt x="4743731" y="440096"/>
                  </a:lnTo>
                  <a:lnTo>
                    <a:pt x="4741224" y="440096"/>
                  </a:lnTo>
                  <a:lnTo>
                    <a:pt x="4735375" y="440096"/>
                  </a:lnTo>
                  <a:lnTo>
                    <a:pt x="4722005" y="440096"/>
                  </a:lnTo>
                  <a:lnTo>
                    <a:pt x="4697772" y="440096"/>
                  </a:lnTo>
                  <a:lnTo>
                    <a:pt x="4694430" y="440096"/>
                  </a:lnTo>
                  <a:lnTo>
                    <a:pt x="4692759" y="440096"/>
                  </a:lnTo>
                  <a:lnTo>
                    <a:pt x="4645965" y="440096"/>
                  </a:lnTo>
                  <a:lnTo>
                    <a:pt x="4610870" y="440096"/>
                  </a:lnTo>
                  <a:lnTo>
                    <a:pt x="4608363" y="440096"/>
                  </a:lnTo>
                  <a:lnTo>
                    <a:pt x="4585801" y="440096"/>
                  </a:lnTo>
                  <a:lnTo>
                    <a:pt x="4578281" y="440096"/>
                  </a:lnTo>
                  <a:lnTo>
                    <a:pt x="4568254" y="440096"/>
                  </a:lnTo>
                  <a:lnTo>
                    <a:pt x="4565747" y="440096"/>
                  </a:lnTo>
                  <a:lnTo>
                    <a:pt x="4551542" y="440096"/>
                  </a:lnTo>
                  <a:lnTo>
                    <a:pt x="4525638" y="440096"/>
                  </a:lnTo>
                  <a:lnTo>
                    <a:pt x="4508090" y="440096"/>
                  </a:lnTo>
                  <a:lnTo>
                    <a:pt x="4507254" y="440096"/>
                  </a:lnTo>
                  <a:lnTo>
                    <a:pt x="4506419" y="440096"/>
                  </a:lnTo>
                  <a:lnTo>
                    <a:pt x="4483022" y="440096"/>
                  </a:lnTo>
                  <a:lnTo>
                    <a:pt x="4476337" y="440096"/>
                  </a:lnTo>
                  <a:lnTo>
                    <a:pt x="4472159" y="440096"/>
                  </a:lnTo>
                  <a:lnTo>
                    <a:pt x="4447926" y="440096"/>
                  </a:lnTo>
                  <a:lnTo>
                    <a:pt x="4445420" y="440096"/>
                  </a:lnTo>
                  <a:lnTo>
                    <a:pt x="4437899" y="440096"/>
                  </a:lnTo>
                  <a:lnTo>
                    <a:pt x="4430379" y="440096"/>
                  </a:lnTo>
                  <a:lnTo>
                    <a:pt x="4427872" y="440096"/>
                  </a:lnTo>
                  <a:lnTo>
                    <a:pt x="4404475" y="440096"/>
                  </a:lnTo>
                  <a:lnTo>
                    <a:pt x="4396119" y="440096"/>
                  </a:lnTo>
                  <a:lnTo>
                    <a:pt x="4395283" y="440096"/>
                  </a:lnTo>
                  <a:lnTo>
                    <a:pt x="4392777" y="440096"/>
                  </a:lnTo>
                  <a:lnTo>
                    <a:pt x="4371051" y="440096"/>
                  </a:lnTo>
                  <a:lnTo>
                    <a:pt x="4370215" y="440096"/>
                  </a:lnTo>
                  <a:lnTo>
                    <a:pt x="4366873" y="440096"/>
                  </a:lnTo>
                  <a:lnTo>
                    <a:pt x="4347654" y="440096"/>
                  </a:lnTo>
                  <a:lnTo>
                    <a:pt x="4335955" y="440096"/>
                  </a:lnTo>
                  <a:lnTo>
                    <a:pt x="4312558" y="440096"/>
                  </a:lnTo>
                  <a:lnTo>
                    <a:pt x="4306709" y="440096"/>
                  </a:lnTo>
                  <a:lnTo>
                    <a:pt x="4289161" y="440096"/>
                  </a:lnTo>
                  <a:lnTo>
                    <a:pt x="4278299" y="440096"/>
                  </a:lnTo>
                  <a:lnTo>
                    <a:pt x="4274956" y="440096"/>
                  </a:lnTo>
                  <a:lnTo>
                    <a:pt x="4273285" y="440096"/>
                  </a:lnTo>
                  <a:lnTo>
                    <a:pt x="4267436" y="440096"/>
                  </a:lnTo>
                  <a:lnTo>
                    <a:pt x="4262422" y="440096"/>
                  </a:lnTo>
                  <a:lnTo>
                    <a:pt x="4257408" y="440096"/>
                  </a:lnTo>
                  <a:lnTo>
                    <a:pt x="4246546" y="440096"/>
                  </a:lnTo>
                  <a:lnTo>
                    <a:pt x="4242368" y="440096"/>
                  </a:lnTo>
                  <a:lnTo>
                    <a:pt x="4239025" y="440096"/>
                  </a:lnTo>
                  <a:lnTo>
                    <a:pt x="4237354" y="440096"/>
                  </a:lnTo>
                  <a:lnTo>
                    <a:pt x="4234012" y="440096"/>
                  </a:lnTo>
                  <a:lnTo>
                    <a:pt x="4230669" y="440096"/>
                  </a:lnTo>
                  <a:lnTo>
                    <a:pt x="4228998" y="440096"/>
                  </a:lnTo>
                  <a:lnTo>
                    <a:pt x="4222313" y="440096"/>
                  </a:lnTo>
                  <a:lnTo>
                    <a:pt x="4220642" y="440096"/>
                  </a:lnTo>
                  <a:lnTo>
                    <a:pt x="4218135" y="440096"/>
                  </a:lnTo>
                  <a:lnTo>
                    <a:pt x="4208943" y="440096"/>
                  </a:lnTo>
                  <a:lnTo>
                    <a:pt x="4205601" y="440096"/>
                  </a:lnTo>
                  <a:lnTo>
                    <a:pt x="4200587" y="440096"/>
                  </a:lnTo>
                  <a:lnTo>
                    <a:pt x="4191396" y="440096"/>
                  </a:lnTo>
                  <a:lnTo>
                    <a:pt x="4190560" y="440096"/>
                  </a:lnTo>
                  <a:lnTo>
                    <a:pt x="4186382" y="440096"/>
                  </a:lnTo>
                  <a:lnTo>
                    <a:pt x="4185546" y="440096"/>
                  </a:lnTo>
                  <a:lnTo>
                    <a:pt x="4181368" y="440096"/>
                  </a:lnTo>
                  <a:lnTo>
                    <a:pt x="4171341" y="440096"/>
                  </a:lnTo>
                  <a:lnTo>
                    <a:pt x="4166328" y="440096"/>
                  </a:lnTo>
                  <a:lnTo>
                    <a:pt x="4160478" y="440096"/>
                  </a:lnTo>
                  <a:lnTo>
                    <a:pt x="4159643" y="440096"/>
                  </a:lnTo>
                  <a:lnTo>
                    <a:pt x="4149615" y="440096"/>
                  </a:lnTo>
                  <a:lnTo>
                    <a:pt x="4147109" y="440096"/>
                  </a:lnTo>
                  <a:lnTo>
                    <a:pt x="4145437" y="440096"/>
                  </a:lnTo>
                  <a:lnTo>
                    <a:pt x="4135410" y="440096"/>
                  </a:lnTo>
                  <a:lnTo>
                    <a:pt x="4133739" y="440096"/>
                  </a:lnTo>
                  <a:lnTo>
                    <a:pt x="4126218" y="440096"/>
                  </a:lnTo>
                  <a:lnTo>
                    <a:pt x="4119534" y="440096"/>
                  </a:lnTo>
                  <a:lnTo>
                    <a:pt x="4112013" y="440096"/>
                  </a:lnTo>
                  <a:lnTo>
                    <a:pt x="4109506" y="440096"/>
                  </a:lnTo>
                  <a:lnTo>
                    <a:pt x="4108671" y="440096"/>
                  </a:lnTo>
                  <a:lnTo>
                    <a:pt x="4107835" y="440096"/>
                  </a:lnTo>
                  <a:lnTo>
                    <a:pt x="4101150" y="440096"/>
                  </a:lnTo>
                  <a:lnTo>
                    <a:pt x="4091959" y="440096"/>
                  </a:lnTo>
                  <a:lnTo>
                    <a:pt x="4088616" y="440096"/>
                  </a:lnTo>
                  <a:lnTo>
                    <a:pt x="4086945" y="440096"/>
                  </a:lnTo>
                  <a:lnTo>
                    <a:pt x="4082767" y="440096"/>
                  </a:lnTo>
                  <a:lnTo>
                    <a:pt x="4081096" y="440096"/>
                  </a:lnTo>
                  <a:lnTo>
                    <a:pt x="4080260" y="440096"/>
                  </a:lnTo>
                  <a:lnTo>
                    <a:pt x="4071069" y="440096"/>
                  </a:lnTo>
                  <a:lnTo>
                    <a:pt x="4056863" y="440096"/>
                  </a:lnTo>
                  <a:lnTo>
                    <a:pt x="4051850" y="440096"/>
                  </a:lnTo>
                  <a:lnTo>
                    <a:pt x="4049343" y="440096"/>
                  </a:lnTo>
                  <a:lnTo>
                    <a:pt x="4040987" y="440096"/>
                  </a:lnTo>
                  <a:lnTo>
                    <a:pt x="4035973" y="440096"/>
                  </a:lnTo>
                  <a:lnTo>
                    <a:pt x="4030124" y="440096"/>
                  </a:lnTo>
                  <a:lnTo>
                    <a:pt x="4025946" y="440096"/>
                  </a:lnTo>
                  <a:lnTo>
                    <a:pt x="4022603" y="440096"/>
                  </a:lnTo>
                  <a:lnTo>
                    <a:pt x="4013412" y="440096"/>
                  </a:lnTo>
                  <a:lnTo>
                    <a:pt x="4010069" y="440096"/>
                  </a:lnTo>
                  <a:lnTo>
                    <a:pt x="4000878" y="440096"/>
                  </a:lnTo>
                  <a:lnTo>
                    <a:pt x="3995028" y="440096"/>
                  </a:lnTo>
                  <a:lnTo>
                    <a:pt x="3993357" y="440096"/>
                  </a:lnTo>
                  <a:lnTo>
                    <a:pt x="3992522" y="440096"/>
                  </a:lnTo>
                  <a:lnTo>
                    <a:pt x="3989179" y="440096"/>
                  </a:lnTo>
                  <a:lnTo>
                    <a:pt x="3988344" y="440096"/>
                  </a:lnTo>
                  <a:lnTo>
                    <a:pt x="3985837" y="440096"/>
                  </a:lnTo>
                  <a:lnTo>
                    <a:pt x="3982494" y="440096"/>
                  </a:lnTo>
                  <a:lnTo>
                    <a:pt x="3980823" y="440096"/>
                  </a:lnTo>
                  <a:lnTo>
                    <a:pt x="3979988" y="440096"/>
                  </a:lnTo>
                  <a:lnTo>
                    <a:pt x="3978316" y="440096"/>
                  </a:lnTo>
                  <a:lnTo>
                    <a:pt x="3972467" y="440096"/>
                  </a:lnTo>
                  <a:lnTo>
                    <a:pt x="3970796" y="440096"/>
                  </a:lnTo>
                  <a:lnTo>
                    <a:pt x="3968289" y="440096"/>
                  </a:lnTo>
                  <a:lnTo>
                    <a:pt x="3967453" y="440096"/>
                  </a:lnTo>
                  <a:lnTo>
                    <a:pt x="3966618" y="440096"/>
                  </a:lnTo>
                  <a:lnTo>
                    <a:pt x="3959933" y="440096"/>
                  </a:lnTo>
                  <a:lnTo>
                    <a:pt x="3945728" y="440096"/>
                  </a:lnTo>
                  <a:lnTo>
                    <a:pt x="3934029" y="440096"/>
                  </a:lnTo>
                  <a:lnTo>
                    <a:pt x="3931522" y="440096"/>
                  </a:lnTo>
                  <a:lnTo>
                    <a:pt x="3926509" y="440096"/>
                  </a:lnTo>
                  <a:lnTo>
                    <a:pt x="3909797" y="440096"/>
                  </a:lnTo>
                  <a:lnTo>
                    <a:pt x="3904783" y="440096"/>
                  </a:lnTo>
                  <a:lnTo>
                    <a:pt x="3896427" y="440096"/>
                  </a:lnTo>
                  <a:lnTo>
                    <a:pt x="3889742" y="440096"/>
                  </a:lnTo>
                  <a:lnTo>
                    <a:pt x="3888907" y="440096"/>
                  </a:lnTo>
                  <a:lnTo>
                    <a:pt x="3885564" y="440096"/>
                  </a:lnTo>
                  <a:lnTo>
                    <a:pt x="3883057" y="440096"/>
                  </a:lnTo>
                  <a:lnTo>
                    <a:pt x="3878879" y="440096"/>
                  </a:lnTo>
                  <a:lnTo>
                    <a:pt x="3877208" y="440096"/>
                  </a:lnTo>
                  <a:lnTo>
                    <a:pt x="3868852" y="440096"/>
                  </a:lnTo>
                  <a:lnTo>
                    <a:pt x="3863838" y="440096"/>
                  </a:lnTo>
                  <a:lnTo>
                    <a:pt x="3861332" y="440096"/>
                  </a:lnTo>
                  <a:lnTo>
                    <a:pt x="3859660" y="440096"/>
                  </a:lnTo>
                  <a:lnTo>
                    <a:pt x="3855482" y="440096"/>
                  </a:lnTo>
                  <a:lnTo>
                    <a:pt x="3853811" y="440096"/>
                  </a:lnTo>
                  <a:lnTo>
                    <a:pt x="3850469" y="440096"/>
                  </a:lnTo>
                  <a:lnTo>
                    <a:pt x="3846291" y="440096"/>
                  </a:lnTo>
                  <a:lnTo>
                    <a:pt x="3844619" y="440096"/>
                  </a:lnTo>
                  <a:lnTo>
                    <a:pt x="3841277" y="440096"/>
                  </a:lnTo>
                  <a:lnTo>
                    <a:pt x="3840441" y="440096"/>
                  </a:lnTo>
                  <a:lnTo>
                    <a:pt x="3838770" y="440096"/>
                  </a:lnTo>
                  <a:lnTo>
                    <a:pt x="3832085" y="440096"/>
                  </a:lnTo>
                  <a:lnTo>
                    <a:pt x="3825401" y="440096"/>
                  </a:lnTo>
                  <a:lnTo>
                    <a:pt x="3813702" y="440096"/>
                  </a:lnTo>
                  <a:lnTo>
                    <a:pt x="3811195" y="440096"/>
                  </a:lnTo>
                  <a:lnTo>
                    <a:pt x="3809524" y="440096"/>
                  </a:lnTo>
                  <a:lnTo>
                    <a:pt x="3807017" y="440096"/>
                  </a:lnTo>
                  <a:lnTo>
                    <a:pt x="3802839" y="440096"/>
                  </a:lnTo>
                  <a:lnTo>
                    <a:pt x="3797826" y="440096"/>
                  </a:lnTo>
                  <a:lnTo>
                    <a:pt x="3793648" y="440096"/>
                  </a:lnTo>
                  <a:lnTo>
                    <a:pt x="3787798" y="440096"/>
                  </a:lnTo>
                  <a:lnTo>
                    <a:pt x="3786127" y="213037"/>
                  </a:lnTo>
                  <a:lnTo>
                    <a:pt x="3776935" y="213037"/>
                  </a:lnTo>
                  <a:lnTo>
                    <a:pt x="3775264" y="213037"/>
                  </a:lnTo>
                  <a:lnTo>
                    <a:pt x="3771086" y="213037"/>
                  </a:lnTo>
                  <a:lnTo>
                    <a:pt x="3768579" y="213037"/>
                  </a:lnTo>
                  <a:lnTo>
                    <a:pt x="3761895" y="213037"/>
                  </a:lnTo>
                  <a:lnTo>
                    <a:pt x="3757717" y="213037"/>
                  </a:lnTo>
                  <a:lnTo>
                    <a:pt x="3752703" y="213037"/>
                  </a:lnTo>
                  <a:lnTo>
                    <a:pt x="3745182" y="213037"/>
                  </a:lnTo>
                  <a:lnTo>
                    <a:pt x="3744347" y="213037"/>
                  </a:lnTo>
                  <a:lnTo>
                    <a:pt x="3742676" y="213037"/>
                  </a:lnTo>
                  <a:lnTo>
                    <a:pt x="3737662" y="213037"/>
                  </a:lnTo>
                  <a:lnTo>
                    <a:pt x="3733484" y="213037"/>
                  </a:lnTo>
                  <a:lnTo>
                    <a:pt x="3732648" y="213037"/>
                  </a:lnTo>
                  <a:lnTo>
                    <a:pt x="3717607" y="213037"/>
                  </a:lnTo>
                  <a:lnTo>
                    <a:pt x="3714265" y="213037"/>
                  </a:lnTo>
                  <a:lnTo>
                    <a:pt x="3712594" y="213037"/>
                  </a:lnTo>
                  <a:lnTo>
                    <a:pt x="3706745" y="213037"/>
                  </a:lnTo>
                  <a:lnTo>
                    <a:pt x="3705909" y="213037"/>
                  </a:lnTo>
                  <a:lnTo>
                    <a:pt x="3699224" y="213037"/>
                  </a:lnTo>
                  <a:lnTo>
                    <a:pt x="3690032" y="213037"/>
                  </a:lnTo>
                  <a:lnTo>
                    <a:pt x="3686690" y="213037"/>
                  </a:lnTo>
                  <a:lnTo>
                    <a:pt x="3681676" y="213037"/>
                  </a:lnTo>
                  <a:lnTo>
                    <a:pt x="3679170" y="213037"/>
                  </a:lnTo>
                  <a:lnTo>
                    <a:pt x="3670814" y="213037"/>
                  </a:lnTo>
                  <a:lnTo>
                    <a:pt x="3665800" y="213037"/>
                  </a:lnTo>
                  <a:lnTo>
                    <a:pt x="3657444" y="213037"/>
                  </a:lnTo>
                  <a:lnTo>
                    <a:pt x="3646581" y="213037"/>
                  </a:lnTo>
                  <a:lnTo>
                    <a:pt x="3639061" y="213037"/>
                  </a:lnTo>
                  <a:lnTo>
                    <a:pt x="3638225" y="213037"/>
                  </a:lnTo>
                  <a:lnTo>
                    <a:pt x="3637389" y="213037"/>
                  </a:lnTo>
                  <a:lnTo>
                    <a:pt x="3634883" y="213037"/>
                  </a:lnTo>
                  <a:lnTo>
                    <a:pt x="3631540" y="213037"/>
                  </a:lnTo>
                  <a:lnTo>
                    <a:pt x="3630705" y="213037"/>
                  </a:lnTo>
                  <a:lnTo>
                    <a:pt x="3626526" y="213037"/>
                  </a:lnTo>
                  <a:lnTo>
                    <a:pt x="3625691" y="213037"/>
                  </a:lnTo>
                  <a:lnTo>
                    <a:pt x="3622348" y="213037"/>
                  </a:lnTo>
                  <a:lnTo>
                    <a:pt x="3619006" y="213037"/>
                  </a:lnTo>
                  <a:lnTo>
                    <a:pt x="3615664" y="213037"/>
                  </a:lnTo>
                  <a:lnTo>
                    <a:pt x="3609814" y="213037"/>
                  </a:lnTo>
                  <a:lnTo>
                    <a:pt x="3608143" y="213037"/>
                  </a:lnTo>
                  <a:lnTo>
                    <a:pt x="3606472" y="213037"/>
                  </a:lnTo>
                  <a:lnTo>
                    <a:pt x="3604801" y="213037"/>
                  </a:lnTo>
                  <a:lnTo>
                    <a:pt x="3586417" y="213037"/>
                  </a:lnTo>
                  <a:lnTo>
                    <a:pt x="3583075" y="213037"/>
                  </a:lnTo>
                  <a:lnTo>
                    <a:pt x="3582239" y="213037"/>
                  </a:lnTo>
                  <a:lnTo>
                    <a:pt x="3573883" y="213037"/>
                  </a:lnTo>
                  <a:lnTo>
                    <a:pt x="3573048" y="213037"/>
                  </a:lnTo>
                  <a:lnTo>
                    <a:pt x="3566363" y="213037"/>
                  </a:lnTo>
                  <a:lnTo>
                    <a:pt x="3564692" y="213037"/>
                  </a:lnTo>
                  <a:lnTo>
                    <a:pt x="3563020" y="213037"/>
                  </a:lnTo>
                  <a:lnTo>
                    <a:pt x="3562185" y="213037"/>
                  </a:lnTo>
                  <a:lnTo>
                    <a:pt x="3553829" y="213037"/>
                  </a:lnTo>
                  <a:lnTo>
                    <a:pt x="3552158" y="213037"/>
                  </a:lnTo>
                  <a:lnTo>
                    <a:pt x="3548815" y="213037"/>
                  </a:lnTo>
                  <a:lnTo>
                    <a:pt x="3543802" y="213037"/>
                  </a:lnTo>
                  <a:lnTo>
                    <a:pt x="3537117" y="213037"/>
                  </a:lnTo>
                  <a:lnTo>
                    <a:pt x="3534610" y="213037"/>
                  </a:lnTo>
                  <a:lnTo>
                    <a:pt x="3532103" y="213037"/>
                  </a:lnTo>
                  <a:lnTo>
                    <a:pt x="3530432" y="213037"/>
                  </a:lnTo>
                  <a:lnTo>
                    <a:pt x="3525418" y="213037"/>
                  </a:lnTo>
                  <a:lnTo>
                    <a:pt x="3523747" y="213037"/>
                  </a:lnTo>
                  <a:lnTo>
                    <a:pt x="3522911" y="213037"/>
                  </a:lnTo>
                  <a:lnTo>
                    <a:pt x="3521240" y="213037"/>
                  </a:lnTo>
                  <a:lnTo>
                    <a:pt x="3520405" y="213037"/>
                  </a:lnTo>
                  <a:lnTo>
                    <a:pt x="3519569" y="213037"/>
                  </a:lnTo>
                  <a:lnTo>
                    <a:pt x="3511213" y="213037"/>
                  </a:lnTo>
                  <a:lnTo>
                    <a:pt x="3505364" y="213037"/>
                  </a:lnTo>
                  <a:lnTo>
                    <a:pt x="3501186" y="213037"/>
                  </a:lnTo>
                  <a:lnTo>
                    <a:pt x="3498679" y="213037"/>
                  </a:lnTo>
                  <a:lnTo>
                    <a:pt x="3494501" y="213037"/>
                  </a:lnTo>
                  <a:lnTo>
                    <a:pt x="3493665" y="213037"/>
                  </a:lnTo>
                  <a:lnTo>
                    <a:pt x="3491994" y="213037"/>
                  </a:lnTo>
                  <a:lnTo>
                    <a:pt x="3490323" y="213037"/>
                  </a:lnTo>
                  <a:lnTo>
                    <a:pt x="3488652" y="213037"/>
                  </a:lnTo>
                  <a:lnTo>
                    <a:pt x="3487816" y="213037"/>
                  </a:lnTo>
                  <a:lnTo>
                    <a:pt x="3483638" y="213037"/>
                  </a:lnTo>
                  <a:lnTo>
                    <a:pt x="3482802" y="213037"/>
                  </a:lnTo>
                  <a:lnTo>
                    <a:pt x="3481131" y="213037"/>
                  </a:lnTo>
                  <a:lnTo>
                    <a:pt x="3476953" y="213037"/>
                  </a:lnTo>
                  <a:lnTo>
                    <a:pt x="3470268" y="213037"/>
                  </a:lnTo>
                  <a:lnTo>
                    <a:pt x="3468597" y="213037"/>
                  </a:lnTo>
                  <a:lnTo>
                    <a:pt x="3464419" y="213037"/>
                  </a:lnTo>
                  <a:lnTo>
                    <a:pt x="3463583" y="213037"/>
                  </a:lnTo>
                  <a:lnTo>
                    <a:pt x="3458570" y="213037"/>
                  </a:lnTo>
                  <a:lnTo>
                    <a:pt x="3454392" y="213037"/>
                  </a:lnTo>
                  <a:lnTo>
                    <a:pt x="3444365" y="213037"/>
                  </a:lnTo>
                  <a:lnTo>
                    <a:pt x="3443529" y="213037"/>
                  </a:lnTo>
                  <a:lnTo>
                    <a:pt x="3437680" y="213037"/>
                  </a:lnTo>
                  <a:lnTo>
                    <a:pt x="3430159" y="213037"/>
                  </a:lnTo>
                  <a:lnTo>
                    <a:pt x="3425146" y="213037"/>
                  </a:lnTo>
                  <a:lnTo>
                    <a:pt x="3423474" y="213037"/>
                  </a:lnTo>
                  <a:lnTo>
                    <a:pt x="3416790" y="213037"/>
                  </a:lnTo>
                  <a:lnTo>
                    <a:pt x="3415118" y="213037"/>
                  </a:lnTo>
                  <a:lnTo>
                    <a:pt x="3411776" y="213037"/>
                  </a:lnTo>
                  <a:lnTo>
                    <a:pt x="3410105" y="213037"/>
                  </a:lnTo>
                  <a:lnTo>
                    <a:pt x="3405091" y="213037"/>
                  </a:lnTo>
                  <a:lnTo>
                    <a:pt x="3402584" y="213037"/>
                  </a:lnTo>
                  <a:lnTo>
                    <a:pt x="3400913" y="213037"/>
                  </a:lnTo>
                  <a:lnTo>
                    <a:pt x="3400077" y="213037"/>
                  </a:lnTo>
                  <a:lnTo>
                    <a:pt x="3399242" y="213037"/>
                  </a:lnTo>
                  <a:lnTo>
                    <a:pt x="3397571" y="213037"/>
                  </a:lnTo>
                  <a:lnTo>
                    <a:pt x="3389215" y="213037"/>
                  </a:lnTo>
                  <a:lnTo>
                    <a:pt x="3364146" y="213037"/>
                  </a:lnTo>
                  <a:lnTo>
                    <a:pt x="3362475" y="213037"/>
                  </a:lnTo>
                  <a:lnTo>
                    <a:pt x="3359968" y="213037"/>
                  </a:lnTo>
                  <a:lnTo>
                    <a:pt x="3351612" y="213037"/>
                  </a:lnTo>
                  <a:lnTo>
                    <a:pt x="3350777" y="213037"/>
                  </a:lnTo>
                  <a:lnTo>
                    <a:pt x="3349941" y="213037"/>
                  </a:lnTo>
                  <a:lnTo>
                    <a:pt x="3345763" y="213037"/>
                  </a:lnTo>
                  <a:lnTo>
                    <a:pt x="3344092" y="213037"/>
                  </a:lnTo>
                  <a:lnTo>
                    <a:pt x="3339914" y="213037"/>
                  </a:lnTo>
                  <a:lnTo>
                    <a:pt x="3337407" y="213037"/>
                  </a:lnTo>
                  <a:lnTo>
                    <a:pt x="3332393" y="213037"/>
                  </a:lnTo>
                  <a:lnTo>
                    <a:pt x="3324037" y="213037"/>
                  </a:lnTo>
                  <a:lnTo>
                    <a:pt x="3322366" y="213037"/>
                  </a:lnTo>
                  <a:lnTo>
                    <a:pt x="3314846" y="213037"/>
                  </a:lnTo>
                  <a:lnTo>
                    <a:pt x="3307325" y="213037"/>
                  </a:lnTo>
                  <a:lnTo>
                    <a:pt x="3302312" y="213037"/>
                  </a:lnTo>
                  <a:lnTo>
                    <a:pt x="3298134" y="213037"/>
                  </a:lnTo>
                  <a:lnTo>
                    <a:pt x="3297298" y="213037"/>
                  </a:lnTo>
                  <a:lnTo>
                    <a:pt x="3294791" y="213037"/>
                  </a:lnTo>
                  <a:lnTo>
                    <a:pt x="3293956" y="213037"/>
                  </a:lnTo>
                  <a:lnTo>
                    <a:pt x="3293120" y="213037"/>
                  </a:lnTo>
                  <a:lnTo>
                    <a:pt x="3285600" y="213037"/>
                  </a:lnTo>
                  <a:lnTo>
                    <a:pt x="3283093" y="213037"/>
                  </a:lnTo>
                  <a:lnTo>
                    <a:pt x="3279750" y="213037"/>
                  </a:lnTo>
                  <a:lnTo>
                    <a:pt x="3277243" y="213037"/>
                  </a:lnTo>
                  <a:lnTo>
                    <a:pt x="3276408" y="213037"/>
                  </a:lnTo>
                  <a:lnTo>
                    <a:pt x="3272230" y="213037"/>
                  </a:lnTo>
                  <a:lnTo>
                    <a:pt x="3271394" y="213037"/>
                  </a:lnTo>
                  <a:lnTo>
                    <a:pt x="3270559" y="213037"/>
                  </a:lnTo>
                  <a:lnTo>
                    <a:pt x="3269723" y="213037"/>
                  </a:lnTo>
                  <a:lnTo>
                    <a:pt x="3268887" y="213037"/>
                  </a:lnTo>
                  <a:lnTo>
                    <a:pt x="3268052" y="213037"/>
                  </a:lnTo>
                  <a:lnTo>
                    <a:pt x="3264709" y="213037"/>
                  </a:lnTo>
                  <a:lnTo>
                    <a:pt x="3261367" y="213037"/>
                  </a:lnTo>
                  <a:lnTo>
                    <a:pt x="3258860" y="213037"/>
                  </a:lnTo>
                  <a:lnTo>
                    <a:pt x="3258025" y="213037"/>
                  </a:lnTo>
                  <a:lnTo>
                    <a:pt x="3254682" y="213037"/>
                  </a:lnTo>
                  <a:lnTo>
                    <a:pt x="3249668" y="213037"/>
                  </a:lnTo>
                  <a:lnTo>
                    <a:pt x="3245490" y="213037"/>
                  </a:lnTo>
                  <a:lnTo>
                    <a:pt x="3242148" y="213037"/>
                  </a:lnTo>
                  <a:lnTo>
                    <a:pt x="3241312" y="213037"/>
                  </a:lnTo>
                  <a:lnTo>
                    <a:pt x="3240477" y="213037"/>
                  </a:lnTo>
                  <a:lnTo>
                    <a:pt x="3237970" y="213037"/>
                  </a:lnTo>
                  <a:lnTo>
                    <a:pt x="3236299" y="213037"/>
                  </a:lnTo>
                  <a:lnTo>
                    <a:pt x="3232121" y="213037"/>
                  </a:lnTo>
                  <a:lnTo>
                    <a:pt x="3221258" y="213037"/>
                  </a:lnTo>
                  <a:lnTo>
                    <a:pt x="3219587" y="213037"/>
                  </a:lnTo>
                  <a:lnTo>
                    <a:pt x="3217915" y="213037"/>
                  </a:lnTo>
                  <a:lnTo>
                    <a:pt x="3214573" y="213037"/>
                  </a:lnTo>
                  <a:lnTo>
                    <a:pt x="3210395" y="213037"/>
                  </a:lnTo>
                  <a:lnTo>
                    <a:pt x="3208724" y="213037"/>
                  </a:lnTo>
                  <a:lnTo>
                    <a:pt x="3203710" y="213037"/>
                  </a:lnTo>
                  <a:lnTo>
                    <a:pt x="3202875" y="213037"/>
                  </a:lnTo>
                  <a:lnTo>
                    <a:pt x="3194519" y="213037"/>
                  </a:lnTo>
                  <a:lnTo>
                    <a:pt x="3193683" y="213037"/>
                  </a:lnTo>
                  <a:lnTo>
                    <a:pt x="3192847" y="213037"/>
                  </a:lnTo>
                  <a:lnTo>
                    <a:pt x="3192012" y="213037"/>
                  </a:lnTo>
                  <a:lnTo>
                    <a:pt x="3191176" y="213037"/>
                  </a:lnTo>
                  <a:lnTo>
                    <a:pt x="3183656" y="213037"/>
                  </a:lnTo>
                  <a:lnTo>
                    <a:pt x="3181984" y="213037"/>
                  </a:lnTo>
                  <a:lnTo>
                    <a:pt x="3181149" y="213037"/>
                  </a:lnTo>
                  <a:lnTo>
                    <a:pt x="3179478" y="213037"/>
                  </a:lnTo>
                  <a:lnTo>
                    <a:pt x="3177806" y="213037"/>
                  </a:lnTo>
                  <a:lnTo>
                    <a:pt x="3176135" y="213037"/>
                  </a:lnTo>
                  <a:lnTo>
                    <a:pt x="3168615" y="213037"/>
                  </a:lnTo>
                  <a:lnTo>
                    <a:pt x="3158588" y="213037"/>
                  </a:lnTo>
                  <a:lnTo>
                    <a:pt x="3153574" y="213037"/>
                  </a:lnTo>
                  <a:lnTo>
                    <a:pt x="3150231" y="213037"/>
                  </a:lnTo>
                  <a:lnTo>
                    <a:pt x="3148560" y="213037"/>
                  </a:lnTo>
                  <a:lnTo>
                    <a:pt x="3144382" y="213037"/>
                  </a:lnTo>
                  <a:lnTo>
                    <a:pt x="3141875" y="213037"/>
                  </a:lnTo>
                  <a:lnTo>
                    <a:pt x="3140204" y="213037"/>
                  </a:lnTo>
                  <a:lnTo>
                    <a:pt x="3134355" y="213037"/>
                  </a:lnTo>
                  <a:lnTo>
                    <a:pt x="3131848" y="213037"/>
                  </a:lnTo>
                  <a:lnTo>
                    <a:pt x="3127670" y="213037"/>
                  </a:lnTo>
                  <a:lnTo>
                    <a:pt x="3124328" y="213037"/>
                  </a:lnTo>
                  <a:lnTo>
                    <a:pt x="3117643" y="213037"/>
                  </a:lnTo>
                  <a:lnTo>
                    <a:pt x="3113465" y="213037"/>
                  </a:lnTo>
                  <a:lnTo>
                    <a:pt x="3112629" y="213037"/>
                  </a:lnTo>
                  <a:lnTo>
                    <a:pt x="3110958" y="213037"/>
                  </a:lnTo>
                  <a:lnTo>
                    <a:pt x="3107616" y="213037"/>
                  </a:lnTo>
                  <a:lnTo>
                    <a:pt x="3106780" y="213037"/>
                  </a:lnTo>
                  <a:lnTo>
                    <a:pt x="3105109" y="213037"/>
                  </a:lnTo>
                  <a:lnTo>
                    <a:pt x="3102602" y="213037"/>
                  </a:lnTo>
                  <a:lnTo>
                    <a:pt x="3100095" y="213037"/>
                  </a:lnTo>
                  <a:lnTo>
                    <a:pt x="3099260" y="213037"/>
                  </a:lnTo>
                  <a:lnTo>
                    <a:pt x="3096753" y="213037"/>
                  </a:lnTo>
                  <a:lnTo>
                    <a:pt x="3092575" y="213037"/>
                  </a:lnTo>
                  <a:lnTo>
                    <a:pt x="3090903" y="213037"/>
                  </a:lnTo>
                  <a:lnTo>
                    <a:pt x="3089232" y="213037"/>
                  </a:lnTo>
                  <a:lnTo>
                    <a:pt x="3082547" y="213037"/>
                  </a:lnTo>
                  <a:lnTo>
                    <a:pt x="3081712" y="213037"/>
                  </a:lnTo>
                  <a:lnTo>
                    <a:pt x="3078369" y="213037"/>
                  </a:lnTo>
                  <a:lnTo>
                    <a:pt x="3076698" y="213037"/>
                  </a:lnTo>
                  <a:lnTo>
                    <a:pt x="3075863" y="213037"/>
                  </a:lnTo>
                  <a:lnTo>
                    <a:pt x="3074191" y="213037"/>
                  </a:lnTo>
                  <a:lnTo>
                    <a:pt x="3070849" y="213037"/>
                  </a:lnTo>
                  <a:lnTo>
                    <a:pt x="3069178" y="213037"/>
                  </a:lnTo>
                  <a:lnTo>
                    <a:pt x="3065835" y="213037"/>
                  </a:lnTo>
                  <a:lnTo>
                    <a:pt x="3065000" y="213037"/>
                  </a:lnTo>
                  <a:lnTo>
                    <a:pt x="3062493" y="213037"/>
                  </a:lnTo>
                  <a:lnTo>
                    <a:pt x="3061657" y="213037"/>
                  </a:lnTo>
                  <a:lnTo>
                    <a:pt x="3059986" y="213037"/>
                  </a:lnTo>
                  <a:lnTo>
                    <a:pt x="3057479" y="213037"/>
                  </a:lnTo>
                  <a:lnTo>
                    <a:pt x="3056644" y="213037"/>
                  </a:lnTo>
                  <a:lnTo>
                    <a:pt x="3054972" y="213037"/>
                  </a:lnTo>
                  <a:lnTo>
                    <a:pt x="3051630" y="213037"/>
                  </a:lnTo>
                  <a:lnTo>
                    <a:pt x="3046616" y="213037"/>
                  </a:lnTo>
                  <a:lnTo>
                    <a:pt x="3045781" y="213037"/>
                  </a:lnTo>
                  <a:lnTo>
                    <a:pt x="3044945" y="213037"/>
                  </a:lnTo>
                  <a:lnTo>
                    <a:pt x="3044110" y="213037"/>
                  </a:lnTo>
                  <a:lnTo>
                    <a:pt x="3038260" y="213037"/>
                  </a:lnTo>
                  <a:lnTo>
                    <a:pt x="3037425" y="213037"/>
                  </a:lnTo>
                  <a:lnTo>
                    <a:pt x="3035754" y="213037"/>
                  </a:lnTo>
                  <a:lnTo>
                    <a:pt x="3032411" y="213037"/>
                  </a:lnTo>
                  <a:lnTo>
                    <a:pt x="3028233" y="213037"/>
                  </a:lnTo>
                  <a:lnTo>
                    <a:pt x="3026562" y="213037"/>
                  </a:lnTo>
                  <a:lnTo>
                    <a:pt x="3021548" y="213037"/>
                  </a:lnTo>
                  <a:lnTo>
                    <a:pt x="3019041" y="213037"/>
                  </a:lnTo>
                  <a:lnTo>
                    <a:pt x="3017370" y="213037"/>
                  </a:lnTo>
                  <a:lnTo>
                    <a:pt x="3016535" y="213037"/>
                  </a:lnTo>
                  <a:lnTo>
                    <a:pt x="3013192" y="213037"/>
                  </a:lnTo>
                  <a:lnTo>
                    <a:pt x="3009014" y="213037"/>
                  </a:lnTo>
                  <a:lnTo>
                    <a:pt x="3008179" y="213037"/>
                  </a:lnTo>
                  <a:lnTo>
                    <a:pt x="3003165" y="213037"/>
                  </a:lnTo>
                  <a:lnTo>
                    <a:pt x="3002329" y="213037"/>
                  </a:lnTo>
                  <a:lnTo>
                    <a:pt x="3001494" y="213037"/>
                  </a:lnTo>
                  <a:lnTo>
                    <a:pt x="3000658" y="213037"/>
                  </a:lnTo>
                  <a:lnTo>
                    <a:pt x="2999823" y="213037"/>
                  </a:lnTo>
                  <a:lnTo>
                    <a:pt x="2998987" y="213037"/>
                  </a:lnTo>
                  <a:lnTo>
                    <a:pt x="2998151" y="213037"/>
                  </a:lnTo>
                  <a:lnTo>
                    <a:pt x="2997316" y="213037"/>
                  </a:lnTo>
                  <a:lnTo>
                    <a:pt x="2996480" y="213037"/>
                  </a:lnTo>
                  <a:lnTo>
                    <a:pt x="2995644" y="213037"/>
                  </a:lnTo>
                  <a:lnTo>
                    <a:pt x="2993138" y="213037"/>
                  </a:lnTo>
                  <a:lnTo>
                    <a:pt x="2992302" y="213037"/>
                  </a:lnTo>
                  <a:lnTo>
                    <a:pt x="2991466" y="213037"/>
                  </a:lnTo>
                  <a:lnTo>
                    <a:pt x="2989795" y="213037"/>
                  </a:lnTo>
                  <a:lnTo>
                    <a:pt x="2988124" y="213037"/>
                  </a:lnTo>
                  <a:lnTo>
                    <a:pt x="2986453" y="213037"/>
                  </a:lnTo>
                  <a:lnTo>
                    <a:pt x="2983946" y="213037"/>
                  </a:lnTo>
                  <a:lnTo>
                    <a:pt x="2978932" y="213037"/>
                  </a:lnTo>
                  <a:lnTo>
                    <a:pt x="2978097" y="213037"/>
                  </a:lnTo>
                  <a:lnTo>
                    <a:pt x="2973919" y="213037"/>
                  </a:lnTo>
                  <a:lnTo>
                    <a:pt x="2972248" y="213037"/>
                  </a:lnTo>
                  <a:lnTo>
                    <a:pt x="2971412" y="213037"/>
                  </a:lnTo>
                  <a:lnTo>
                    <a:pt x="2969741" y="213037"/>
                  </a:lnTo>
                  <a:lnTo>
                    <a:pt x="2967234" y="213037"/>
                  </a:lnTo>
                  <a:lnTo>
                    <a:pt x="2966398" y="213037"/>
                  </a:lnTo>
                  <a:lnTo>
                    <a:pt x="2964727" y="213037"/>
                  </a:lnTo>
                  <a:lnTo>
                    <a:pt x="2963891" y="213037"/>
                  </a:lnTo>
                  <a:lnTo>
                    <a:pt x="2963056" y="213037"/>
                  </a:lnTo>
                  <a:lnTo>
                    <a:pt x="2959713" y="213037"/>
                  </a:lnTo>
                  <a:lnTo>
                    <a:pt x="2957207" y="213037"/>
                  </a:lnTo>
                  <a:lnTo>
                    <a:pt x="2954700" y="213037"/>
                  </a:lnTo>
                  <a:lnTo>
                    <a:pt x="2949686" y="213037"/>
                  </a:lnTo>
                  <a:lnTo>
                    <a:pt x="2948851" y="213037"/>
                  </a:lnTo>
                  <a:lnTo>
                    <a:pt x="2943001" y="213037"/>
                  </a:lnTo>
                  <a:lnTo>
                    <a:pt x="2942166" y="213037"/>
                  </a:lnTo>
                  <a:lnTo>
                    <a:pt x="2940495" y="213037"/>
                  </a:lnTo>
                  <a:lnTo>
                    <a:pt x="2938823" y="213037"/>
                  </a:lnTo>
                  <a:lnTo>
                    <a:pt x="2937152" y="213037"/>
                  </a:lnTo>
                  <a:lnTo>
                    <a:pt x="2934645" y="213037"/>
                  </a:lnTo>
                  <a:lnTo>
                    <a:pt x="2929632" y="213037"/>
                  </a:lnTo>
                  <a:lnTo>
                    <a:pt x="2927960" y="213037"/>
                  </a:lnTo>
                  <a:lnTo>
                    <a:pt x="2925454" y="213037"/>
                  </a:lnTo>
                  <a:lnTo>
                    <a:pt x="2920440" y="213037"/>
                  </a:lnTo>
                  <a:lnTo>
                    <a:pt x="2919604" y="213037"/>
                  </a:lnTo>
                  <a:lnTo>
                    <a:pt x="2918769" y="213037"/>
                  </a:lnTo>
                  <a:lnTo>
                    <a:pt x="2917933" y="213037"/>
                  </a:lnTo>
                  <a:lnTo>
                    <a:pt x="2915426" y="213037"/>
                  </a:lnTo>
                  <a:lnTo>
                    <a:pt x="2910413" y="213037"/>
                  </a:lnTo>
                  <a:lnTo>
                    <a:pt x="2909577" y="213037"/>
                  </a:lnTo>
                  <a:lnTo>
                    <a:pt x="2908742" y="213037"/>
                  </a:lnTo>
                  <a:lnTo>
                    <a:pt x="2907906" y="213037"/>
                  </a:lnTo>
                  <a:lnTo>
                    <a:pt x="2907070" y="213037"/>
                  </a:lnTo>
                  <a:lnTo>
                    <a:pt x="2904564" y="213037"/>
                  </a:lnTo>
                  <a:lnTo>
                    <a:pt x="2902057" y="213037"/>
                  </a:lnTo>
                  <a:lnTo>
                    <a:pt x="2899550" y="213037"/>
                  </a:lnTo>
                  <a:lnTo>
                    <a:pt x="2897043" y="213037"/>
                  </a:lnTo>
                  <a:lnTo>
                    <a:pt x="2896207" y="213037"/>
                  </a:lnTo>
                  <a:lnTo>
                    <a:pt x="2892865" y="213037"/>
                  </a:lnTo>
                  <a:lnTo>
                    <a:pt x="2892029" y="213037"/>
                  </a:lnTo>
                  <a:lnTo>
                    <a:pt x="2889523" y="213037"/>
                  </a:lnTo>
                  <a:lnTo>
                    <a:pt x="2888687" y="213037"/>
                  </a:lnTo>
                  <a:lnTo>
                    <a:pt x="2887851" y="213037"/>
                  </a:lnTo>
                  <a:lnTo>
                    <a:pt x="2883673" y="213037"/>
                  </a:lnTo>
                  <a:lnTo>
                    <a:pt x="2882838" y="213037"/>
                  </a:lnTo>
                  <a:lnTo>
                    <a:pt x="2882002" y="213037"/>
                  </a:lnTo>
                  <a:lnTo>
                    <a:pt x="2881167" y="213037"/>
                  </a:lnTo>
                  <a:lnTo>
                    <a:pt x="2878660" y="213037"/>
                  </a:lnTo>
                  <a:lnTo>
                    <a:pt x="2876989" y="213037"/>
                  </a:lnTo>
                  <a:lnTo>
                    <a:pt x="2874482" y="213037"/>
                  </a:lnTo>
                  <a:lnTo>
                    <a:pt x="2870304" y="213037"/>
                  </a:lnTo>
                  <a:lnTo>
                    <a:pt x="2866961" y="213037"/>
                  </a:lnTo>
                  <a:lnTo>
                    <a:pt x="2864454" y="213037"/>
                  </a:lnTo>
                  <a:lnTo>
                    <a:pt x="2863619" y="213037"/>
                  </a:lnTo>
                  <a:lnTo>
                    <a:pt x="2858605" y="213037"/>
                  </a:lnTo>
                  <a:lnTo>
                    <a:pt x="2856098" y="213037"/>
                  </a:lnTo>
                  <a:lnTo>
                    <a:pt x="2855263" y="213037"/>
                  </a:lnTo>
                  <a:lnTo>
                    <a:pt x="2854427" y="213037"/>
                  </a:lnTo>
                  <a:lnTo>
                    <a:pt x="2853592" y="213037"/>
                  </a:lnTo>
                  <a:lnTo>
                    <a:pt x="2851920" y="213037"/>
                  </a:lnTo>
                  <a:lnTo>
                    <a:pt x="2850249" y="213037"/>
                  </a:lnTo>
                  <a:lnTo>
                    <a:pt x="2849414" y="213037"/>
                  </a:lnTo>
                  <a:lnTo>
                    <a:pt x="2846071" y="213037"/>
                  </a:lnTo>
                  <a:lnTo>
                    <a:pt x="2844400" y="213037"/>
                  </a:lnTo>
                  <a:lnTo>
                    <a:pt x="2843564" y="213037"/>
                  </a:lnTo>
                  <a:lnTo>
                    <a:pt x="2838551" y="213037"/>
                  </a:lnTo>
                  <a:lnTo>
                    <a:pt x="2837715" y="213037"/>
                  </a:lnTo>
                  <a:lnTo>
                    <a:pt x="2836879" y="213037"/>
                  </a:lnTo>
                  <a:lnTo>
                    <a:pt x="2835208" y="213037"/>
                  </a:lnTo>
                  <a:lnTo>
                    <a:pt x="2830195" y="213037"/>
                  </a:lnTo>
                  <a:lnTo>
                    <a:pt x="2822674" y="213037"/>
                  </a:lnTo>
                  <a:lnTo>
                    <a:pt x="2821839" y="213037"/>
                  </a:lnTo>
                  <a:lnTo>
                    <a:pt x="2820167" y="213037"/>
                  </a:lnTo>
                  <a:lnTo>
                    <a:pt x="2815154" y="213037"/>
                  </a:lnTo>
                  <a:lnTo>
                    <a:pt x="2813483" y="213037"/>
                  </a:lnTo>
                  <a:lnTo>
                    <a:pt x="2810140" y="213037"/>
                  </a:lnTo>
                  <a:lnTo>
                    <a:pt x="2807633" y="213037"/>
                  </a:lnTo>
                  <a:lnTo>
                    <a:pt x="2806798" y="213037"/>
                  </a:lnTo>
                  <a:lnTo>
                    <a:pt x="2805962" y="213037"/>
                  </a:lnTo>
                  <a:lnTo>
                    <a:pt x="2805126" y="213037"/>
                  </a:lnTo>
                  <a:lnTo>
                    <a:pt x="2802620" y="213037"/>
                  </a:lnTo>
                  <a:lnTo>
                    <a:pt x="2799277" y="213037"/>
                  </a:lnTo>
                  <a:lnTo>
                    <a:pt x="2795099" y="213037"/>
                  </a:lnTo>
                  <a:lnTo>
                    <a:pt x="2792592" y="213037"/>
                  </a:lnTo>
                  <a:lnTo>
                    <a:pt x="2791757" y="213037"/>
                  </a:lnTo>
                  <a:lnTo>
                    <a:pt x="2790921" y="213037"/>
                  </a:lnTo>
                  <a:lnTo>
                    <a:pt x="2790086" y="213037"/>
                  </a:lnTo>
                  <a:lnTo>
                    <a:pt x="2785908" y="213037"/>
                  </a:lnTo>
                  <a:lnTo>
                    <a:pt x="2785072" y="213037"/>
                  </a:lnTo>
                  <a:lnTo>
                    <a:pt x="2784236" y="213037"/>
                  </a:lnTo>
                  <a:lnTo>
                    <a:pt x="2782565" y="213037"/>
                  </a:lnTo>
                  <a:lnTo>
                    <a:pt x="2776716" y="213037"/>
                  </a:lnTo>
                  <a:lnTo>
                    <a:pt x="2775045" y="213037"/>
                  </a:lnTo>
                  <a:lnTo>
                    <a:pt x="2774209" y="213037"/>
                  </a:lnTo>
                  <a:lnTo>
                    <a:pt x="2773373" y="213037"/>
                  </a:lnTo>
                  <a:lnTo>
                    <a:pt x="2772538" y="213037"/>
                  </a:lnTo>
                  <a:lnTo>
                    <a:pt x="2770867" y="213037"/>
                  </a:lnTo>
                  <a:lnTo>
                    <a:pt x="2770031" y="213037"/>
                  </a:lnTo>
                  <a:lnTo>
                    <a:pt x="2769195" y="213037"/>
                  </a:lnTo>
                  <a:lnTo>
                    <a:pt x="2763346" y="213037"/>
                  </a:lnTo>
                  <a:lnTo>
                    <a:pt x="2761675" y="213037"/>
                  </a:lnTo>
                  <a:lnTo>
                    <a:pt x="2759168" y="213037"/>
                  </a:lnTo>
                  <a:lnTo>
                    <a:pt x="2758333" y="213037"/>
                  </a:lnTo>
                  <a:lnTo>
                    <a:pt x="2753319" y="213037"/>
                  </a:lnTo>
                  <a:lnTo>
                    <a:pt x="2752483" y="213037"/>
                  </a:lnTo>
                  <a:lnTo>
                    <a:pt x="2751648" y="213037"/>
                  </a:lnTo>
                  <a:lnTo>
                    <a:pt x="2750812" y="213037"/>
                  </a:lnTo>
                  <a:lnTo>
                    <a:pt x="2745799" y="213037"/>
                  </a:lnTo>
                  <a:lnTo>
                    <a:pt x="2740785" y="213037"/>
                  </a:lnTo>
                  <a:lnTo>
                    <a:pt x="2739949" y="213037"/>
                  </a:lnTo>
                  <a:lnTo>
                    <a:pt x="2734100" y="213037"/>
                  </a:lnTo>
                  <a:lnTo>
                    <a:pt x="2732429" y="213037"/>
                  </a:lnTo>
                  <a:lnTo>
                    <a:pt x="2731593" y="213037"/>
                  </a:lnTo>
                  <a:lnTo>
                    <a:pt x="2729086" y="213037"/>
                  </a:lnTo>
                  <a:lnTo>
                    <a:pt x="2727415" y="213037"/>
                  </a:lnTo>
                  <a:lnTo>
                    <a:pt x="2724908" y="213037"/>
                  </a:lnTo>
                  <a:lnTo>
                    <a:pt x="2722402" y="213037"/>
                  </a:lnTo>
                  <a:lnTo>
                    <a:pt x="2721566" y="213037"/>
                  </a:lnTo>
                  <a:lnTo>
                    <a:pt x="2714881" y="213037"/>
                  </a:lnTo>
                  <a:lnTo>
                    <a:pt x="2711539" y="213037"/>
                  </a:lnTo>
                  <a:lnTo>
                    <a:pt x="2705689" y="213037"/>
                  </a:lnTo>
                  <a:lnTo>
                    <a:pt x="2702347" y="213037"/>
                  </a:lnTo>
                  <a:lnTo>
                    <a:pt x="2701511" y="213037"/>
                  </a:lnTo>
                  <a:lnTo>
                    <a:pt x="2699840" y="213037"/>
                  </a:lnTo>
                  <a:lnTo>
                    <a:pt x="2699005" y="213037"/>
                  </a:lnTo>
                  <a:lnTo>
                    <a:pt x="2698169" y="213037"/>
                  </a:lnTo>
                  <a:lnTo>
                    <a:pt x="2697333" y="213037"/>
                  </a:lnTo>
                  <a:lnTo>
                    <a:pt x="2690649" y="213037"/>
                  </a:lnTo>
                  <a:lnTo>
                    <a:pt x="2687306" y="213037"/>
                  </a:lnTo>
                  <a:lnTo>
                    <a:pt x="2686471" y="213037"/>
                  </a:lnTo>
                  <a:lnTo>
                    <a:pt x="2685635" y="213037"/>
                  </a:lnTo>
                  <a:lnTo>
                    <a:pt x="2683964" y="213037"/>
                  </a:lnTo>
                  <a:lnTo>
                    <a:pt x="2683128" y="213037"/>
                  </a:lnTo>
                  <a:lnTo>
                    <a:pt x="2681457" y="213037"/>
                  </a:lnTo>
                  <a:lnTo>
                    <a:pt x="2678950" y="213037"/>
                  </a:lnTo>
                  <a:lnTo>
                    <a:pt x="2678114" y="213037"/>
                  </a:lnTo>
                  <a:lnTo>
                    <a:pt x="2675608" y="213037"/>
                  </a:lnTo>
                  <a:lnTo>
                    <a:pt x="2670594" y="213037"/>
                  </a:lnTo>
                  <a:lnTo>
                    <a:pt x="2668087" y="171017"/>
                  </a:lnTo>
                  <a:lnTo>
                    <a:pt x="2667252" y="171017"/>
                  </a:lnTo>
                  <a:lnTo>
                    <a:pt x="2666416" y="171017"/>
                  </a:lnTo>
                  <a:lnTo>
                    <a:pt x="2665580" y="171017"/>
                  </a:lnTo>
                  <a:lnTo>
                    <a:pt x="2664745" y="171017"/>
                  </a:lnTo>
                  <a:lnTo>
                    <a:pt x="2662238" y="171017"/>
                  </a:lnTo>
                  <a:lnTo>
                    <a:pt x="2659731" y="171017"/>
                  </a:lnTo>
                  <a:lnTo>
                    <a:pt x="2656389" y="171017"/>
                  </a:lnTo>
                  <a:lnTo>
                    <a:pt x="2655553" y="171017"/>
                  </a:lnTo>
                  <a:lnTo>
                    <a:pt x="2652211" y="171017"/>
                  </a:lnTo>
                  <a:lnTo>
                    <a:pt x="2648868" y="171017"/>
                  </a:lnTo>
                  <a:lnTo>
                    <a:pt x="2648033" y="171017"/>
                  </a:lnTo>
                  <a:lnTo>
                    <a:pt x="2645526" y="171017"/>
                  </a:lnTo>
                  <a:lnTo>
                    <a:pt x="2643019" y="171017"/>
                  </a:lnTo>
                  <a:lnTo>
                    <a:pt x="2640512" y="171017"/>
                  </a:lnTo>
                  <a:lnTo>
                    <a:pt x="2638841" y="171017"/>
                  </a:lnTo>
                  <a:lnTo>
                    <a:pt x="2637170" y="171017"/>
                  </a:lnTo>
                  <a:lnTo>
                    <a:pt x="2636334" y="171017"/>
                  </a:lnTo>
                  <a:lnTo>
                    <a:pt x="2634663" y="171017"/>
                  </a:lnTo>
                  <a:lnTo>
                    <a:pt x="2633827" y="171017"/>
                  </a:lnTo>
                  <a:lnTo>
                    <a:pt x="2631321" y="171017"/>
                  </a:lnTo>
                  <a:lnTo>
                    <a:pt x="2628814" y="171017"/>
                  </a:lnTo>
                  <a:lnTo>
                    <a:pt x="2624636" y="171017"/>
                  </a:lnTo>
                  <a:lnTo>
                    <a:pt x="2622965" y="171017"/>
                  </a:lnTo>
                  <a:lnTo>
                    <a:pt x="2622129" y="171017"/>
                  </a:lnTo>
                  <a:lnTo>
                    <a:pt x="2621293" y="171017"/>
                  </a:lnTo>
                  <a:lnTo>
                    <a:pt x="2617951" y="171017"/>
                  </a:lnTo>
                  <a:lnTo>
                    <a:pt x="2616280" y="171017"/>
                  </a:lnTo>
                  <a:lnTo>
                    <a:pt x="2612102" y="171017"/>
                  </a:lnTo>
                  <a:lnTo>
                    <a:pt x="2610430" y="171017"/>
                  </a:lnTo>
                  <a:lnTo>
                    <a:pt x="2609595" y="171017"/>
                  </a:lnTo>
                  <a:lnTo>
                    <a:pt x="2607924" y="171017"/>
                  </a:lnTo>
                  <a:lnTo>
                    <a:pt x="2607088" y="171017"/>
                  </a:lnTo>
                  <a:lnTo>
                    <a:pt x="2605417" y="171017"/>
                  </a:lnTo>
                  <a:lnTo>
                    <a:pt x="2602910" y="171017"/>
                  </a:lnTo>
                  <a:lnTo>
                    <a:pt x="2602074" y="171017"/>
                  </a:lnTo>
                  <a:lnTo>
                    <a:pt x="2601239" y="171017"/>
                  </a:lnTo>
                  <a:lnTo>
                    <a:pt x="2598732" y="171017"/>
                  </a:lnTo>
                  <a:lnTo>
                    <a:pt x="2597061" y="171017"/>
                  </a:lnTo>
                  <a:lnTo>
                    <a:pt x="2591212" y="171017"/>
                  </a:lnTo>
                  <a:lnTo>
                    <a:pt x="2589540" y="171017"/>
                  </a:lnTo>
                  <a:lnTo>
                    <a:pt x="2587033" y="171017"/>
                  </a:lnTo>
                  <a:lnTo>
                    <a:pt x="2586198" y="171017"/>
                  </a:lnTo>
                  <a:lnTo>
                    <a:pt x="2584527" y="171017"/>
                  </a:lnTo>
                  <a:lnTo>
                    <a:pt x="2577006" y="171017"/>
                  </a:lnTo>
                  <a:lnTo>
                    <a:pt x="2570321" y="171017"/>
                  </a:lnTo>
                  <a:lnTo>
                    <a:pt x="2568650" y="171017"/>
                  </a:lnTo>
                  <a:lnTo>
                    <a:pt x="2567815" y="171017"/>
                  </a:lnTo>
                  <a:lnTo>
                    <a:pt x="2566143" y="171017"/>
                  </a:lnTo>
                  <a:lnTo>
                    <a:pt x="2563637" y="171017"/>
                  </a:lnTo>
                  <a:lnTo>
                    <a:pt x="2560294" y="171017"/>
                  </a:lnTo>
                  <a:lnTo>
                    <a:pt x="2558623" y="171017"/>
                  </a:lnTo>
                  <a:lnTo>
                    <a:pt x="2556116" y="171017"/>
                  </a:lnTo>
                  <a:lnTo>
                    <a:pt x="2553609" y="171017"/>
                  </a:lnTo>
                  <a:lnTo>
                    <a:pt x="2551938" y="171017"/>
                  </a:lnTo>
                  <a:lnTo>
                    <a:pt x="2551102" y="171017"/>
                  </a:lnTo>
                  <a:lnTo>
                    <a:pt x="2546924" y="171017"/>
                  </a:lnTo>
                  <a:lnTo>
                    <a:pt x="2546089" y="171017"/>
                  </a:lnTo>
                  <a:lnTo>
                    <a:pt x="2541075" y="171017"/>
                  </a:lnTo>
                  <a:lnTo>
                    <a:pt x="2536897" y="171017"/>
                  </a:lnTo>
                  <a:lnTo>
                    <a:pt x="2535226" y="171017"/>
                  </a:lnTo>
                  <a:lnTo>
                    <a:pt x="2534390" y="171017"/>
                  </a:lnTo>
                  <a:lnTo>
                    <a:pt x="2533555" y="171017"/>
                  </a:lnTo>
                  <a:lnTo>
                    <a:pt x="2532719" y="171017"/>
                  </a:lnTo>
                  <a:lnTo>
                    <a:pt x="2528541" y="171017"/>
                  </a:lnTo>
                  <a:lnTo>
                    <a:pt x="2527706" y="171017"/>
                  </a:lnTo>
                  <a:lnTo>
                    <a:pt x="2524363" y="171017"/>
                  </a:lnTo>
                  <a:lnTo>
                    <a:pt x="2521856" y="171017"/>
                  </a:lnTo>
                  <a:lnTo>
                    <a:pt x="2521021" y="171017"/>
                  </a:lnTo>
                  <a:lnTo>
                    <a:pt x="2520185" y="171017"/>
                  </a:lnTo>
                  <a:lnTo>
                    <a:pt x="2519349" y="171017"/>
                  </a:lnTo>
                  <a:lnTo>
                    <a:pt x="2518514" y="171017"/>
                  </a:lnTo>
                  <a:lnTo>
                    <a:pt x="2513500" y="171017"/>
                  </a:lnTo>
                  <a:lnTo>
                    <a:pt x="2511829" y="171017"/>
                  </a:lnTo>
                  <a:lnTo>
                    <a:pt x="2510158" y="171017"/>
                  </a:lnTo>
                  <a:lnTo>
                    <a:pt x="2507651" y="171017"/>
                  </a:lnTo>
                  <a:lnTo>
                    <a:pt x="2505980" y="171017"/>
                  </a:lnTo>
                  <a:lnTo>
                    <a:pt x="2504309" y="171017"/>
                  </a:lnTo>
                  <a:lnTo>
                    <a:pt x="2503473" y="171017"/>
                  </a:lnTo>
                  <a:lnTo>
                    <a:pt x="2498459" y="171017"/>
                  </a:lnTo>
                  <a:lnTo>
                    <a:pt x="2495953" y="171017"/>
                  </a:lnTo>
                  <a:lnTo>
                    <a:pt x="2493446" y="171017"/>
                  </a:lnTo>
                  <a:lnTo>
                    <a:pt x="2492610" y="171017"/>
                  </a:lnTo>
                  <a:lnTo>
                    <a:pt x="2491774" y="171017"/>
                  </a:lnTo>
                  <a:lnTo>
                    <a:pt x="2490939" y="171017"/>
                  </a:lnTo>
                  <a:lnTo>
                    <a:pt x="2488432" y="171017"/>
                  </a:lnTo>
                  <a:lnTo>
                    <a:pt x="2486761" y="171017"/>
                  </a:lnTo>
                  <a:lnTo>
                    <a:pt x="2485925" y="171017"/>
                  </a:lnTo>
                  <a:lnTo>
                    <a:pt x="2481747" y="171017"/>
                  </a:lnTo>
                  <a:lnTo>
                    <a:pt x="2480912" y="171017"/>
                  </a:lnTo>
                  <a:lnTo>
                    <a:pt x="2480076" y="171017"/>
                  </a:lnTo>
                  <a:lnTo>
                    <a:pt x="2478405" y="171017"/>
                  </a:lnTo>
                  <a:lnTo>
                    <a:pt x="2475898" y="171017"/>
                  </a:lnTo>
                  <a:lnTo>
                    <a:pt x="2475062" y="171017"/>
                  </a:lnTo>
                  <a:lnTo>
                    <a:pt x="2474227" y="171017"/>
                  </a:lnTo>
                  <a:lnTo>
                    <a:pt x="2473391" y="171017"/>
                  </a:lnTo>
                  <a:lnTo>
                    <a:pt x="2471720" y="171017"/>
                  </a:lnTo>
                  <a:lnTo>
                    <a:pt x="2470884" y="171017"/>
                  </a:lnTo>
                  <a:lnTo>
                    <a:pt x="2469213" y="171017"/>
                  </a:lnTo>
                  <a:lnTo>
                    <a:pt x="2463364" y="171017"/>
                  </a:lnTo>
                  <a:lnTo>
                    <a:pt x="2459186" y="171017"/>
                  </a:lnTo>
                  <a:lnTo>
                    <a:pt x="2457515" y="171017"/>
                  </a:lnTo>
                  <a:lnTo>
                    <a:pt x="2454172" y="171017"/>
                  </a:lnTo>
                  <a:lnTo>
                    <a:pt x="2453337" y="171017"/>
                  </a:lnTo>
                  <a:lnTo>
                    <a:pt x="2452501" y="171017"/>
                  </a:lnTo>
                  <a:lnTo>
                    <a:pt x="2450830" y="171017"/>
                  </a:lnTo>
                  <a:lnTo>
                    <a:pt x="2446652" y="171017"/>
                  </a:lnTo>
                  <a:lnTo>
                    <a:pt x="2445816" y="171017"/>
                  </a:lnTo>
                  <a:lnTo>
                    <a:pt x="2444981" y="171017"/>
                  </a:lnTo>
                  <a:lnTo>
                    <a:pt x="2444145" y="171017"/>
                  </a:lnTo>
                  <a:lnTo>
                    <a:pt x="2442474" y="171017"/>
                  </a:lnTo>
                  <a:lnTo>
                    <a:pt x="2441638" y="171017"/>
                  </a:lnTo>
                  <a:lnTo>
                    <a:pt x="2440803" y="171017"/>
                  </a:lnTo>
                  <a:lnTo>
                    <a:pt x="2439131" y="171017"/>
                  </a:lnTo>
                  <a:lnTo>
                    <a:pt x="2438296" y="171017"/>
                  </a:lnTo>
                  <a:lnTo>
                    <a:pt x="2434953" y="171017"/>
                  </a:lnTo>
                  <a:lnTo>
                    <a:pt x="2433282" y="171017"/>
                  </a:lnTo>
                  <a:lnTo>
                    <a:pt x="2432447" y="171017"/>
                  </a:lnTo>
                  <a:lnTo>
                    <a:pt x="2429940" y="171017"/>
                  </a:lnTo>
                  <a:lnTo>
                    <a:pt x="2429104" y="171017"/>
                  </a:lnTo>
                  <a:lnTo>
                    <a:pt x="2428268" y="171017"/>
                  </a:lnTo>
                  <a:lnTo>
                    <a:pt x="2421584" y="171017"/>
                  </a:lnTo>
                  <a:lnTo>
                    <a:pt x="2412392" y="171017"/>
                  </a:lnTo>
                  <a:lnTo>
                    <a:pt x="2411556" y="171017"/>
                  </a:lnTo>
                  <a:lnTo>
                    <a:pt x="2410721" y="171017"/>
                  </a:lnTo>
                  <a:lnTo>
                    <a:pt x="2409885" y="171017"/>
                  </a:lnTo>
                  <a:lnTo>
                    <a:pt x="2409050" y="171017"/>
                  </a:lnTo>
                  <a:lnTo>
                    <a:pt x="2408214" y="171017"/>
                  </a:lnTo>
                  <a:lnTo>
                    <a:pt x="2406543" y="171017"/>
                  </a:lnTo>
                  <a:lnTo>
                    <a:pt x="2404872" y="171017"/>
                  </a:lnTo>
                  <a:lnTo>
                    <a:pt x="2404036" y="171017"/>
                  </a:lnTo>
                  <a:lnTo>
                    <a:pt x="2403200" y="171017"/>
                  </a:lnTo>
                  <a:lnTo>
                    <a:pt x="2402365" y="171017"/>
                  </a:lnTo>
                  <a:lnTo>
                    <a:pt x="2400694" y="171017"/>
                  </a:lnTo>
                  <a:lnTo>
                    <a:pt x="2398187" y="171017"/>
                  </a:lnTo>
                  <a:lnTo>
                    <a:pt x="2397351" y="171017"/>
                  </a:lnTo>
                  <a:lnTo>
                    <a:pt x="2394009" y="171017"/>
                  </a:lnTo>
                  <a:lnTo>
                    <a:pt x="2393173" y="171017"/>
                  </a:lnTo>
                  <a:lnTo>
                    <a:pt x="2391502" y="171017"/>
                  </a:lnTo>
                  <a:lnTo>
                    <a:pt x="2389831" y="171017"/>
                  </a:lnTo>
                  <a:lnTo>
                    <a:pt x="2388995" y="171017"/>
                  </a:lnTo>
                  <a:lnTo>
                    <a:pt x="2387324" y="171017"/>
                  </a:lnTo>
                  <a:lnTo>
                    <a:pt x="2383981" y="171017"/>
                  </a:lnTo>
                  <a:lnTo>
                    <a:pt x="2382310" y="171017"/>
                  </a:lnTo>
                  <a:lnTo>
                    <a:pt x="2380639" y="171017"/>
                  </a:lnTo>
                  <a:lnTo>
                    <a:pt x="2379803" y="171017"/>
                  </a:lnTo>
                  <a:lnTo>
                    <a:pt x="2377297" y="171017"/>
                  </a:lnTo>
                  <a:lnTo>
                    <a:pt x="2376461" y="171017"/>
                  </a:lnTo>
                  <a:lnTo>
                    <a:pt x="2373119" y="171017"/>
                  </a:lnTo>
                  <a:lnTo>
                    <a:pt x="2371447" y="171017"/>
                  </a:lnTo>
                  <a:lnTo>
                    <a:pt x="2370612" y="171017"/>
                  </a:lnTo>
                  <a:lnTo>
                    <a:pt x="2367269" y="171017"/>
                  </a:lnTo>
                  <a:lnTo>
                    <a:pt x="2363091" y="171017"/>
                  </a:lnTo>
                  <a:lnTo>
                    <a:pt x="2361420" y="171017"/>
                  </a:lnTo>
                  <a:lnTo>
                    <a:pt x="2360584" y="171017"/>
                  </a:lnTo>
                  <a:lnTo>
                    <a:pt x="2359749" y="171017"/>
                  </a:lnTo>
                  <a:lnTo>
                    <a:pt x="2358913" y="171017"/>
                  </a:lnTo>
                  <a:lnTo>
                    <a:pt x="2357242" y="171017"/>
                  </a:lnTo>
                  <a:lnTo>
                    <a:pt x="2356406" y="171017"/>
                  </a:lnTo>
                  <a:lnTo>
                    <a:pt x="2354735" y="171017"/>
                  </a:lnTo>
                  <a:lnTo>
                    <a:pt x="2353064" y="171017"/>
                  </a:lnTo>
                  <a:lnTo>
                    <a:pt x="2348050" y="171017"/>
                  </a:lnTo>
                  <a:lnTo>
                    <a:pt x="2345544" y="171017"/>
                  </a:lnTo>
                  <a:lnTo>
                    <a:pt x="2344708" y="171017"/>
                  </a:lnTo>
                  <a:lnTo>
                    <a:pt x="2343037" y="171017"/>
                  </a:lnTo>
                  <a:lnTo>
                    <a:pt x="2342201" y="171017"/>
                  </a:lnTo>
                  <a:lnTo>
                    <a:pt x="2336352" y="171017"/>
                  </a:lnTo>
                  <a:lnTo>
                    <a:pt x="2335516" y="171017"/>
                  </a:lnTo>
                  <a:lnTo>
                    <a:pt x="2333009" y="171017"/>
                  </a:lnTo>
                  <a:lnTo>
                    <a:pt x="2332174" y="171017"/>
                  </a:lnTo>
                  <a:lnTo>
                    <a:pt x="2331338" y="171017"/>
                  </a:lnTo>
                  <a:lnTo>
                    <a:pt x="2326325" y="171017"/>
                  </a:lnTo>
                  <a:lnTo>
                    <a:pt x="2324653" y="171017"/>
                  </a:lnTo>
                  <a:lnTo>
                    <a:pt x="2322982" y="171017"/>
                  </a:lnTo>
                  <a:lnTo>
                    <a:pt x="2322147" y="171017"/>
                  </a:lnTo>
                  <a:lnTo>
                    <a:pt x="2320475" y="171017"/>
                  </a:lnTo>
                  <a:lnTo>
                    <a:pt x="2319640" y="171017"/>
                  </a:lnTo>
                  <a:lnTo>
                    <a:pt x="2318804" y="171017"/>
                  </a:lnTo>
                  <a:lnTo>
                    <a:pt x="2317969" y="171017"/>
                  </a:lnTo>
                  <a:lnTo>
                    <a:pt x="2317133" y="171017"/>
                  </a:lnTo>
                  <a:lnTo>
                    <a:pt x="2316297" y="171017"/>
                  </a:lnTo>
                  <a:lnTo>
                    <a:pt x="2312119" y="171017"/>
                  </a:lnTo>
                  <a:lnTo>
                    <a:pt x="2308777" y="171017"/>
                  </a:lnTo>
                  <a:lnTo>
                    <a:pt x="2307106" y="171017"/>
                  </a:lnTo>
                  <a:lnTo>
                    <a:pt x="2306270" y="171017"/>
                  </a:lnTo>
                  <a:lnTo>
                    <a:pt x="2304599" y="171017"/>
                  </a:lnTo>
                  <a:lnTo>
                    <a:pt x="2294572" y="171017"/>
                  </a:lnTo>
                  <a:lnTo>
                    <a:pt x="2292900" y="171017"/>
                  </a:lnTo>
                  <a:lnTo>
                    <a:pt x="2291229" y="171017"/>
                  </a:lnTo>
                  <a:lnTo>
                    <a:pt x="2288722" y="171017"/>
                  </a:lnTo>
                  <a:lnTo>
                    <a:pt x="2284544" y="171017"/>
                  </a:lnTo>
                  <a:lnTo>
                    <a:pt x="2283709" y="171017"/>
                  </a:lnTo>
                  <a:lnTo>
                    <a:pt x="2282873" y="171017"/>
                  </a:lnTo>
                  <a:lnTo>
                    <a:pt x="2281202" y="171017"/>
                  </a:lnTo>
                  <a:lnTo>
                    <a:pt x="2278695" y="171017"/>
                  </a:lnTo>
                  <a:lnTo>
                    <a:pt x="2277860" y="171017"/>
                  </a:lnTo>
                  <a:lnTo>
                    <a:pt x="2274517" y="171017"/>
                  </a:lnTo>
                  <a:lnTo>
                    <a:pt x="2273682" y="171017"/>
                  </a:lnTo>
                  <a:lnTo>
                    <a:pt x="2272846" y="171017"/>
                  </a:lnTo>
                  <a:lnTo>
                    <a:pt x="2271175" y="171017"/>
                  </a:lnTo>
                  <a:lnTo>
                    <a:pt x="2270339" y="171017"/>
                  </a:lnTo>
                  <a:lnTo>
                    <a:pt x="2269503" y="171017"/>
                  </a:lnTo>
                  <a:lnTo>
                    <a:pt x="2268668" y="171017"/>
                  </a:lnTo>
                  <a:lnTo>
                    <a:pt x="2267832" y="171017"/>
                  </a:lnTo>
                  <a:lnTo>
                    <a:pt x="2266997" y="171017"/>
                  </a:lnTo>
                  <a:lnTo>
                    <a:pt x="2266161" y="171017"/>
                  </a:lnTo>
                  <a:lnTo>
                    <a:pt x="2264490" y="171017"/>
                  </a:lnTo>
                  <a:lnTo>
                    <a:pt x="2261983" y="171017"/>
                  </a:lnTo>
                  <a:lnTo>
                    <a:pt x="2260312" y="171017"/>
                  </a:lnTo>
                  <a:lnTo>
                    <a:pt x="2259476" y="171017"/>
                  </a:lnTo>
                  <a:lnTo>
                    <a:pt x="2258641" y="171017"/>
                  </a:lnTo>
                  <a:lnTo>
                    <a:pt x="2254463" y="171017"/>
                  </a:lnTo>
                  <a:lnTo>
                    <a:pt x="2253627" y="171017"/>
                  </a:lnTo>
                  <a:lnTo>
                    <a:pt x="2252791" y="171017"/>
                  </a:lnTo>
                  <a:lnTo>
                    <a:pt x="2251120" y="171017"/>
                  </a:lnTo>
                  <a:lnTo>
                    <a:pt x="2245271" y="171017"/>
                  </a:lnTo>
                  <a:lnTo>
                    <a:pt x="2242764" y="171017"/>
                  </a:lnTo>
                  <a:lnTo>
                    <a:pt x="2240257" y="171017"/>
                  </a:lnTo>
                  <a:lnTo>
                    <a:pt x="2239422" y="171017"/>
                  </a:lnTo>
                  <a:lnTo>
                    <a:pt x="2238586" y="171017"/>
                  </a:lnTo>
                  <a:lnTo>
                    <a:pt x="2236915" y="171017"/>
                  </a:lnTo>
                  <a:lnTo>
                    <a:pt x="2236079" y="171017"/>
                  </a:lnTo>
                  <a:lnTo>
                    <a:pt x="2233572" y="171017"/>
                  </a:lnTo>
                  <a:lnTo>
                    <a:pt x="2231066" y="171017"/>
                  </a:lnTo>
                  <a:lnTo>
                    <a:pt x="2230230" y="171017"/>
                  </a:lnTo>
                  <a:lnTo>
                    <a:pt x="2229394" y="171017"/>
                  </a:lnTo>
                  <a:lnTo>
                    <a:pt x="2228559" y="144630"/>
                  </a:lnTo>
                  <a:lnTo>
                    <a:pt x="2226052" y="144630"/>
                  </a:lnTo>
                  <a:lnTo>
                    <a:pt x="2224381" y="144630"/>
                  </a:lnTo>
                  <a:lnTo>
                    <a:pt x="2223545" y="144630"/>
                  </a:lnTo>
                  <a:lnTo>
                    <a:pt x="2222710" y="144630"/>
                  </a:lnTo>
                  <a:lnTo>
                    <a:pt x="2221874" y="144630"/>
                  </a:lnTo>
                  <a:lnTo>
                    <a:pt x="2218532" y="144630"/>
                  </a:lnTo>
                  <a:lnTo>
                    <a:pt x="2217696" y="144630"/>
                  </a:lnTo>
                  <a:lnTo>
                    <a:pt x="2216860" y="144630"/>
                  </a:lnTo>
                  <a:lnTo>
                    <a:pt x="2215189" y="144630"/>
                  </a:lnTo>
                  <a:lnTo>
                    <a:pt x="2213518" y="144630"/>
                  </a:lnTo>
                  <a:lnTo>
                    <a:pt x="2211847" y="144630"/>
                  </a:lnTo>
                  <a:lnTo>
                    <a:pt x="2210176" y="144630"/>
                  </a:lnTo>
                  <a:lnTo>
                    <a:pt x="2209340" y="144630"/>
                  </a:lnTo>
                  <a:lnTo>
                    <a:pt x="2207669" y="144630"/>
                  </a:lnTo>
                  <a:lnTo>
                    <a:pt x="2205162" y="144630"/>
                  </a:lnTo>
                  <a:lnTo>
                    <a:pt x="2200984" y="144630"/>
                  </a:lnTo>
                  <a:lnTo>
                    <a:pt x="2200148" y="144630"/>
                  </a:lnTo>
                  <a:lnTo>
                    <a:pt x="2198477" y="144630"/>
                  </a:lnTo>
                  <a:lnTo>
                    <a:pt x="2195135" y="144630"/>
                  </a:lnTo>
                  <a:lnTo>
                    <a:pt x="2190121" y="144630"/>
                  </a:lnTo>
                  <a:lnTo>
                    <a:pt x="2187614" y="144630"/>
                  </a:lnTo>
                  <a:lnTo>
                    <a:pt x="2185943" y="144630"/>
                  </a:lnTo>
                  <a:lnTo>
                    <a:pt x="2183436" y="144630"/>
                  </a:lnTo>
                  <a:lnTo>
                    <a:pt x="2180929" y="144630"/>
                  </a:lnTo>
                  <a:lnTo>
                    <a:pt x="2178423" y="144630"/>
                  </a:lnTo>
                  <a:lnTo>
                    <a:pt x="2175080" y="144630"/>
                  </a:lnTo>
                  <a:lnTo>
                    <a:pt x="2173409" y="144630"/>
                  </a:lnTo>
                  <a:lnTo>
                    <a:pt x="2171738" y="144630"/>
                  </a:lnTo>
                  <a:lnTo>
                    <a:pt x="2170902" y="144630"/>
                  </a:lnTo>
                  <a:lnTo>
                    <a:pt x="2170066" y="144630"/>
                  </a:lnTo>
                  <a:lnTo>
                    <a:pt x="2168395" y="144630"/>
                  </a:lnTo>
                  <a:lnTo>
                    <a:pt x="2167560" y="144630"/>
                  </a:lnTo>
                  <a:lnTo>
                    <a:pt x="2165053" y="144630"/>
                  </a:lnTo>
                  <a:lnTo>
                    <a:pt x="2161710" y="144630"/>
                  </a:lnTo>
                  <a:lnTo>
                    <a:pt x="2158368" y="144630"/>
                  </a:lnTo>
                  <a:lnTo>
                    <a:pt x="2157532" y="144630"/>
                  </a:lnTo>
                  <a:lnTo>
                    <a:pt x="2155026" y="144630"/>
                  </a:lnTo>
                  <a:lnTo>
                    <a:pt x="2153354" y="144630"/>
                  </a:lnTo>
                  <a:lnTo>
                    <a:pt x="2152519" y="144630"/>
                  </a:lnTo>
                  <a:lnTo>
                    <a:pt x="2151683" y="144630"/>
                  </a:lnTo>
                  <a:lnTo>
                    <a:pt x="2150012" y="144630"/>
                  </a:lnTo>
                  <a:lnTo>
                    <a:pt x="2149176" y="144630"/>
                  </a:lnTo>
                  <a:lnTo>
                    <a:pt x="2148341" y="144630"/>
                  </a:lnTo>
                  <a:lnTo>
                    <a:pt x="2145834" y="144630"/>
                  </a:lnTo>
                  <a:lnTo>
                    <a:pt x="2144998" y="144630"/>
                  </a:lnTo>
                  <a:lnTo>
                    <a:pt x="2143327" y="144630"/>
                  </a:lnTo>
                  <a:lnTo>
                    <a:pt x="2142491" y="144630"/>
                  </a:lnTo>
                  <a:lnTo>
                    <a:pt x="2139985" y="144630"/>
                  </a:lnTo>
                  <a:lnTo>
                    <a:pt x="2139149" y="144630"/>
                  </a:lnTo>
                  <a:lnTo>
                    <a:pt x="2137478" y="144630"/>
                  </a:lnTo>
                  <a:lnTo>
                    <a:pt x="2136642" y="144630"/>
                  </a:lnTo>
                  <a:lnTo>
                    <a:pt x="2134971" y="144630"/>
                  </a:lnTo>
                  <a:lnTo>
                    <a:pt x="2130793" y="144630"/>
                  </a:lnTo>
                  <a:lnTo>
                    <a:pt x="2126615" y="144630"/>
                  </a:lnTo>
                  <a:lnTo>
                    <a:pt x="2124944" y="144630"/>
                  </a:lnTo>
                  <a:lnTo>
                    <a:pt x="2123273" y="144630"/>
                  </a:lnTo>
                  <a:lnTo>
                    <a:pt x="2121601" y="144630"/>
                  </a:lnTo>
                  <a:lnTo>
                    <a:pt x="2119930" y="144630"/>
                  </a:lnTo>
                  <a:lnTo>
                    <a:pt x="2118259" y="144630"/>
                  </a:lnTo>
                  <a:lnTo>
                    <a:pt x="2117423" y="144630"/>
                  </a:lnTo>
                  <a:lnTo>
                    <a:pt x="2116588" y="144630"/>
                  </a:lnTo>
                  <a:lnTo>
                    <a:pt x="2113245" y="144630"/>
                  </a:lnTo>
                  <a:lnTo>
                    <a:pt x="2109903" y="144630"/>
                  </a:lnTo>
                  <a:lnTo>
                    <a:pt x="2109067" y="144630"/>
                  </a:lnTo>
                  <a:lnTo>
                    <a:pt x="2106560" y="144630"/>
                  </a:lnTo>
                  <a:lnTo>
                    <a:pt x="2100711" y="144630"/>
                  </a:lnTo>
                  <a:lnTo>
                    <a:pt x="2099876" y="144630"/>
                  </a:lnTo>
                  <a:lnTo>
                    <a:pt x="2099040" y="144630"/>
                  </a:lnTo>
                  <a:lnTo>
                    <a:pt x="2095698" y="144630"/>
                  </a:lnTo>
                  <a:lnTo>
                    <a:pt x="2094862" y="144630"/>
                  </a:lnTo>
                  <a:lnTo>
                    <a:pt x="2094026" y="144630"/>
                  </a:lnTo>
                  <a:lnTo>
                    <a:pt x="2092355" y="144630"/>
                  </a:lnTo>
                  <a:lnTo>
                    <a:pt x="2084835" y="144630"/>
                  </a:lnTo>
                  <a:lnTo>
                    <a:pt x="2083999" y="144630"/>
                  </a:lnTo>
                  <a:lnTo>
                    <a:pt x="2082328" y="144630"/>
                  </a:lnTo>
                  <a:lnTo>
                    <a:pt x="2081492" y="144630"/>
                  </a:lnTo>
                  <a:lnTo>
                    <a:pt x="2080657" y="144630"/>
                  </a:lnTo>
                  <a:lnTo>
                    <a:pt x="2078150" y="144630"/>
                  </a:lnTo>
                  <a:lnTo>
                    <a:pt x="2073972" y="144630"/>
                  </a:lnTo>
                  <a:lnTo>
                    <a:pt x="2073136" y="144630"/>
                  </a:lnTo>
                  <a:lnTo>
                    <a:pt x="2072301" y="144630"/>
                  </a:lnTo>
                  <a:lnTo>
                    <a:pt x="2071465" y="144630"/>
                  </a:lnTo>
                  <a:lnTo>
                    <a:pt x="2070629" y="144630"/>
                  </a:lnTo>
                  <a:lnTo>
                    <a:pt x="2069794" y="144630"/>
                  </a:lnTo>
                  <a:lnTo>
                    <a:pt x="2068958" y="144630"/>
                  </a:lnTo>
                  <a:lnTo>
                    <a:pt x="2066451" y="144630"/>
                  </a:lnTo>
                  <a:lnTo>
                    <a:pt x="2065616" y="144630"/>
                  </a:lnTo>
                  <a:lnTo>
                    <a:pt x="2064780" y="144630"/>
                  </a:lnTo>
                  <a:lnTo>
                    <a:pt x="2058931" y="144630"/>
                  </a:lnTo>
                  <a:lnTo>
                    <a:pt x="2058095" y="144630"/>
                  </a:lnTo>
                  <a:lnTo>
                    <a:pt x="2057260" y="144630"/>
                  </a:lnTo>
                  <a:lnTo>
                    <a:pt x="2054753" y="144630"/>
                  </a:lnTo>
                  <a:lnTo>
                    <a:pt x="2052246" y="144630"/>
                  </a:lnTo>
                  <a:lnTo>
                    <a:pt x="2051411" y="144630"/>
                  </a:lnTo>
                  <a:lnTo>
                    <a:pt x="2049739" y="144630"/>
                  </a:lnTo>
                  <a:lnTo>
                    <a:pt x="2048904" y="144630"/>
                  </a:lnTo>
                  <a:lnTo>
                    <a:pt x="2048068" y="144630"/>
                  </a:lnTo>
                  <a:lnTo>
                    <a:pt x="2047232" y="144630"/>
                  </a:lnTo>
                  <a:lnTo>
                    <a:pt x="2045561" y="144630"/>
                  </a:lnTo>
                  <a:lnTo>
                    <a:pt x="2043890" y="144630"/>
                  </a:lnTo>
                  <a:lnTo>
                    <a:pt x="2042219" y="144630"/>
                  </a:lnTo>
                  <a:lnTo>
                    <a:pt x="2040548" y="144630"/>
                  </a:lnTo>
                  <a:lnTo>
                    <a:pt x="2036370" y="144630"/>
                  </a:lnTo>
                  <a:lnTo>
                    <a:pt x="2034698" y="144630"/>
                  </a:lnTo>
                  <a:lnTo>
                    <a:pt x="2033863" y="144630"/>
                  </a:lnTo>
                  <a:lnTo>
                    <a:pt x="2033027" y="144630"/>
                  </a:lnTo>
                  <a:lnTo>
                    <a:pt x="2031356" y="144630"/>
                  </a:lnTo>
                  <a:lnTo>
                    <a:pt x="2030520" y="144630"/>
                  </a:lnTo>
                  <a:lnTo>
                    <a:pt x="2028849" y="144630"/>
                  </a:lnTo>
                  <a:lnTo>
                    <a:pt x="2026342" y="144630"/>
                  </a:lnTo>
                  <a:lnTo>
                    <a:pt x="2025507" y="144630"/>
                  </a:lnTo>
                  <a:lnTo>
                    <a:pt x="2023836" y="144630"/>
                  </a:lnTo>
                  <a:lnTo>
                    <a:pt x="2021329" y="144630"/>
                  </a:lnTo>
                  <a:lnTo>
                    <a:pt x="2020493" y="144630"/>
                  </a:lnTo>
                  <a:lnTo>
                    <a:pt x="2018822" y="144630"/>
                  </a:lnTo>
                  <a:lnTo>
                    <a:pt x="2017986" y="144630"/>
                  </a:lnTo>
                  <a:lnTo>
                    <a:pt x="2017151" y="144630"/>
                  </a:lnTo>
                  <a:lnTo>
                    <a:pt x="2016315" y="144630"/>
                  </a:lnTo>
                  <a:lnTo>
                    <a:pt x="2014644" y="144630"/>
                  </a:lnTo>
                  <a:lnTo>
                    <a:pt x="2013808" y="144630"/>
                  </a:lnTo>
                  <a:lnTo>
                    <a:pt x="2012973" y="144630"/>
                  </a:lnTo>
                  <a:lnTo>
                    <a:pt x="2012137" y="144630"/>
                  </a:lnTo>
                  <a:lnTo>
                    <a:pt x="2011301" y="144630"/>
                  </a:lnTo>
                  <a:lnTo>
                    <a:pt x="2009630" y="144630"/>
                  </a:lnTo>
                  <a:lnTo>
                    <a:pt x="2008795" y="144630"/>
                  </a:lnTo>
                  <a:lnTo>
                    <a:pt x="2007123" y="144630"/>
                  </a:lnTo>
                  <a:lnTo>
                    <a:pt x="2006288" y="144630"/>
                  </a:lnTo>
                  <a:lnTo>
                    <a:pt x="2005452" y="144630"/>
                  </a:lnTo>
                  <a:lnTo>
                    <a:pt x="2004617" y="144630"/>
                  </a:lnTo>
                  <a:lnTo>
                    <a:pt x="2003781" y="144630"/>
                  </a:lnTo>
                  <a:lnTo>
                    <a:pt x="2002945" y="144630"/>
                  </a:lnTo>
                  <a:lnTo>
                    <a:pt x="2001274" y="144630"/>
                  </a:lnTo>
                  <a:lnTo>
                    <a:pt x="2000439" y="144630"/>
                  </a:lnTo>
                  <a:lnTo>
                    <a:pt x="1999603" y="144630"/>
                  </a:lnTo>
                  <a:lnTo>
                    <a:pt x="1998767" y="144630"/>
                  </a:lnTo>
                  <a:lnTo>
                    <a:pt x="1997932" y="144630"/>
                  </a:lnTo>
                  <a:lnTo>
                    <a:pt x="1997096" y="144630"/>
                  </a:lnTo>
                  <a:lnTo>
                    <a:pt x="1995425" y="144630"/>
                  </a:lnTo>
                  <a:lnTo>
                    <a:pt x="1993754" y="144630"/>
                  </a:lnTo>
                  <a:lnTo>
                    <a:pt x="1992918" y="144630"/>
                  </a:lnTo>
                  <a:lnTo>
                    <a:pt x="1992083" y="144630"/>
                  </a:lnTo>
                  <a:lnTo>
                    <a:pt x="1991247" y="144630"/>
                  </a:lnTo>
                  <a:lnTo>
                    <a:pt x="1989576" y="144630"/>
                  </a:lnTo>
                  <a:lnTo>
                    <a:pt x="1988740" y="144630"/>
                  </a:lnTo>
                  <a:lnTo>
                    <a:pt x="1987904" y="144630"/>
                  </a:lnTo>
                  <a:lnTo>
                    <a:pt x="1986233" y="144630"/>
                  </a:lnTo>
                  <a:lnTo>
                    <a:pt x="1984562" y="144630"/>
                  </a:lnTo>
                  <a:lnTo>
                    <a:pt x="1981220" y="144630"/>
                  </a:lnTo>
                  <a:lnTo>
                    <a:pt x="1979548" y="144630"/>
                  </a:lnTo>
                  <a:lnTo>
                    <a:pt x="1977877" y="144630"/>
                  </a:lnTo>
                  <a:lnTo>
                    <a:pt x="1975370" y="144630"/>
                  </a:lnTo>
                  <a:lnTo>
                    <a:pt x="1974535" y="144630"/>
                  </a:lnTo>
                  <a:lnTo>
                    <a:pt x="1973699" y="144630"/>
                  </a:lnTo>
                  <a:lnTo>
                    <a:pt x="1972864" y="144630"/>
                  </a:lnTo>
                  <a:lnTo>
                    <a:pt x="1971192" y="144630"/>
                  </a:lnTo>
                  <a:lnTo>
                    <a:pt x="1969521" y="144630"/>
                  </a:lnTo>
                  <a:lnTo>
                    <a:pt x="1968686" y="144630"/>
                  </a:lnTo>
                  <a:lnTo>
                    <a:pt x="1967014" y="144630"/>
                  </a:lnTo>
                  <a:lnTo>
                    <a:pt x="1966179" y="144630"/>
                  </a:lnTo>
                  <a:lnTo>
                    <a:pt x="1964508" y="144630"/>
                  </a:lnTo>
                  <a:lnTo>
                    <a:pt x="1963672" y="144630"/>
                  </a:lnTo>
                  <a:lnTo>
                    <a:pt x="1962836" y="144630"/>
                  </a:lnTo>
                  <a:lnTo>
                    <a:pt x="1957823" y="144630"/>
                  </a:lnTo>
                  <a:lnTo>
                    <a:pt x="1956987" y="144630"/>
                  </a:lnTo>
                  <a:lnTo>
                    <a:pt x="1956151" y="144630"/>
                  </a:lnTo>
                  <a:lnTo>
                    <a:pt x="1955316" y="144630"/>
                  </a:lnTo>
                  <a:lnTo>
                    <a:pt x="1954480" y="144630"/>
                  </a:lnTo>
                  <a:lnTo>
                    <a:pt x="1951973" y="144630"/>
                  </a:lnTo>
                  <a:lnTo>
                    <a:pt x="1950302" y="144630"/>
                  </a:lnTo>
                  <a:lnTo>
                    <a:pt x="1947795" y="144630"/>
                  </a:lnTo>
                  <a:lnTo>
                    <a:pt x="1946124" y="144630"/>
                  </a:lnTo>
                  <a:lnTo>
                    <a:pt x="1942782" y="144630"/>
                  </a:lnTo>
                  <a:lnTo>
                    <a:pt x="1941946" y="144630"/>
                  </a:lnTo>
                  <a:lnTo>
                    <a:pt x="1940275" y="144630"/>
                  </a:lnTo>
                  <a:lnTo>
                    <a:pt x="1936097" y="144630"/>
                  </a:lnTo>
                  <a:lnTo>
                    <a:pt x="1935261" y="144630"/>
                  </a:lnTo>
                  <a:lnTo>
                    <a:pt x="1934426" y="144630"/>
                  </a:lnTo>
                  <a:lnTo>
                    <a:pt x="1932755" y="144630"/>
                  </a:lnTo>
                  <a:lnTo>
                    <a:pt x="1931919" y="144630"/>
                  </a:lnTo>
                  <a:lnTo>
                    <a:pt x="1930248" y="144630"/>
                  </a:lnTo>
                  <a:lnTo>
                    <a:pt x="1929412" y="144630"/>
                  </a:lnTo>
                  <a:lnTo>
                    <a:pt x="1928577" y="144630"/>
                  </a:lnTo>
                  <a:lnTo>
                    <a:pt x="1926070" y="144630"/>
                  </a:lnTo>
                  <a:lnTo>
                    <a:pt x="1924398" y="144630"/>
                  </a:lnTo>
                  <a:lnTo>
                    <a:pt x="1923563" y="144630"/>
                  </a:lnTo>
                  <a:lnTo>
                    <a:pt x="1921056" y="144630"/>
                  </a:lnTo>
                  <a:lnTo>
                    <a:pt x="1920220" y="144630"/>
                  </a:lnTo>
                  <a:lnTo>
                    <a:pt x="1919385" y="144630"/>
                  </a:lnTo>
                  <a:lnTo>
                    <a:pt x="1918549" y="144630"/>
                  </a:lnTo>
                  <a:lnTo>
                    <a:pt x="1917714" y="144630"/>
                  </a:lnTo>
                  <a:lnTo>
                    <a:pt x="1916878" y="144630"/>
                  </a:lnTo>
                  <a:lnTo>
                    <a:pt x="1914371" y="144630"/>
                  </a:lnTo>
                  <a:lnTo>
                    <a:pt x="1913536" y="144630"/>
                  </a:lnTo>
                  <a:lnTo>
                    <a:pt x="1911864" y="144630"/>
                  </a:lnTo>
                  <a:lnTo>
                    <a:pt x="1910193" y="144630"/>
                  </a:lnTo>
                  <a:lnTo>
                    <a:pt x="1906851" y="144630"/>
                  </a:lnTo>
                  <a:lnTo>
                    <a:pt x="1904344" y="144630"/>
                  </a:lnTo>
                  <a:lnTo>
                    <a:pt x="1903508" y="144630"/>
                  </a:lnTo>
                  <a:lnTo>
                    <a:pt x="1902673" y="144630"/>
                  </a:lnTo>
                  <a:lnTo>
                    <a:pt x="1901837" y="144630"/>
                  </a:lnTo>
                  <a:lnTo>
                    <a:pt x="1901002" y="144630"/>
                  </a:lnTo>
                  <a:lnTo>
                    <a:pt x="1899330" y="144630"/>
                  </a:lnTo>
                  <a:lnTo>
                    <a:pt x="1898495" y="144630"/>
                  </a:lnTo>
                  <a:lnTo>
                    <a:pt x="1897659" y="144630"/>
                  </a:lnTo>
                  <a:lnTo>
                    <a:pt x="1896824" y="144630"/>
                  </a:lnTo>
                  <a:lnTo>
                    <a:pt x="1895988" y="144630"/>
                  </a:lnTo>
                  <a:lnTo>
                    <a:pt x="1890974" y="144630"/>
                  </a:lnTo>
                  <a:lnTo>
                    <a:pt x="1890139" y="144630"/>
                  </a:lnTo>
                  <a:lnTo>
                    <a:pt x="1886796" y="144630"/>
                  </a:lnTo>
                  <a:lnTo>
                    <a:pt x="1884289" y="144630"/>
                  </a:lnTo>
                  <a:lnTo>
                    <a:pt x="1883454" y="144630"/>
                  </a:lnTo>
                  <a:lnTo>
                    <a:pt x="1880111" y="144630"/>
                  </a:lnTo>
                  <a:lnTo>
                    <a:pt x="1879276" y="144630"/>
                  </a:lnTo>
                  <a:lnTo>
                    <a:pt x="1878440" y="144630"/>
                  </a:lnTo>
                  <a:lnTo>
                    <a:pt x="1875933" y="144630"/>
                  </a:lnTo>
                  <a:lnTo>
                    <a:pt x="1875098" y="144630"/>
                  </a:lnTo>
                  <a:lnTo>
                    <a:pt x="1873427" y="144630"/>
                  </a:lnTo>
                  <a:lnTo>
                    <a:pt x="1870920" y="144630"/>
                  </a:lnTo>
                  <a:lnTo>
                    <a:pt x="1867577" y="144630"/>
                  </a:lnTo>
                  <a:lnTo>
                    <a:pt x="1866742" y="144630"/>
                  </a:lnTo>
                  <a:lnTo>
                    <a:pt x="1865906" y="144630"/>
                  </a:lnTo>
                  <a:lnTo>
                    <a:pt x="1865071" y="144630"/>
                  </a:lnTo>
                  <a:lnTo>
                    <a:pt x="1861728" y="144630"/>
                  </a:lnTo>
                  <a:lnTo>
                    <a:pt x="1860892" y="144630"/>
                  </a:lnTo>
                  <a:lnTo>
                    <a:pt x="1859221" y="144630"/>
                  </a:lnTo>
                  <a:lnTo>
                    <a:pt x="1857550" y="144630"/>
                  </a:lnTo>
                  <a:lnTo>
                    <a:pt x="1856714" y="144630"/>
                  </a:lnTo>
                  <a:lnTo>
                    <a:pt x="1855043" y="144630"/>
                  </a:lnTo>
                  <a:lnTo>
                    <a:pt x="1852536" y="144630"/>
                  </a:lnTo>
                  <a:lnTo>
                    <a:pt x="1849194" y="144630"/>
                  </a:lnTo>
                  <a:lnTo>
                    <a:pt x="1848358" y="144630"/>
                  </a:lnTo>
                  <a:lnTo>
                    <a:pt x="1847523" y="144630"/>
                  </a:lnTo>
                  <a:lnTo>
                    <a:pt x="1846687" y="144630"/>
                  </a:lnTo>
                  <a:lnTo>
                    <a:pt x="1845852" y="144630"/>
                  </a:lnTo>
                  <a:lnTo>
                    <a:pt x="1845016" y="144630"/>
                  </a:lnTo>
                  <a:lnTo>
                    <a:pt x="1844180" y="144630"/>
                  </a:lnTo>
                  <a:lnTo>
                    <a:pt x="1843345" y="144630"/>
                  </a:lnTo>
                  <a:lnTo>
                    <a:pt x="1842509" y="144630"/>
                  </a:lnTo>
                  <a:lnTo>
                    <a:pt x="1841674" y="144630"/>
                  </a:lnTo>
                  <a:lnTo>
                    <a:pt x="1840002" y="144630"/>
                  </a:lnTo>
                  <a:lnTo>
                    <a:pt x="1839167" y="144630"/>
                  </a:lnTo>
                  <a:lnTo>
                    <a:pt x="1837496" y="144630"/>
                  </a:lnTo>
                  <a:lnTo>
                    <a:pt x="1836660" y="144630"/>
                  </a:lnTo>
                  <a:lnTo>
                    <a:pt x="1834989" y="144630"/>
                  </a:lnTo>
                  <a:lnTo>
                    <a:pt x="1832482" y="144630"/>
                  </a:lnTo>
                  <a:lnTo>
                    <a:pt x="1831646" y="144630"/>
                  </a:lnTo>
                  <a:lnTo>
                    <a:pt x="1830811" y="144630"/>
                  </a:lnTo>
                  <a:lnTo>
                    <a:pt x="1829975" y="144630"/>
                  </a:lnTo>
                  <a:lnTo>
                    <a:pt x="1829139" y="144630"/>
                  </a:lnTo>
                  <a:lnTo>
                    <a:pt x="1828304" y="144630"/>
                  </a:lnTo>
                  <a:lnTo>
                    <a:pt x="1827468" y="144630"/>
                  </a:lnTo>
                  <a:lnTo>
                    <a:pt x="1826633" y="144630"/>
                  </a:lnTo>
                  <a:lnTo>
                    <a:pt x="1825797" y="144630"/>
                  </a:lnTo>
                  <a:lnTo>
                    <a:pt x="1824961" y="144630"/>
                  </a:lnTo>
                  <a:lnTo>
                    <a:pt x="1823290" y="144630"/>
                  </a:lnTo>
                  <a:lnTo>
                    <a:pt x="1822455" y="144630"/>
                  </a:lnTo>
                  <a:lnTo>
                    <a:pt x="1821619" y="144630"/>
                  </a:lnTo>
                  <a:lnTo>
                    <a:pt x="1819948" y="144630"/>
                  </a:lnTo>
                  <a:lnTo>
                    <a:pt x="1819112" y="144630"/>
                  </a:lnTo>
                  <a:lnTo>
                    <a:pt x="1818277" y="144630"/>
                  </a:lnTo>
                  <a:lnTo>
                    <a:pt x="1817441" y="144630"/>
                  </a:lnTo>
                  <a:lnTo>
                    <a:pt x="1815770" y="144630"/>
                  </a:lnTo>
                  <a:lnTo>
                    <a:pt x="1813263" y="144630"/>
                  </a:lnTo>
                  <a:lnTo>
                    <a:pt x="1812427" y="144630"/>
                  </a:lnTo>
                  <a:lnTo>
                    <a:pt x="1807414" y="144630"/>
                  </a:lnTo>
                  <a:lnTo>
                    <a:pt x="1804907" y="144630"/>
                  </a:lnTo>
                  <a:lnTo>
                    <a:pt x="1804071" y="144630"/>
                  </a:lnTo>
                  <a:lnTo>
                    <a:pt x="1802400" y="144630"/>
                  </a:lnTo>
                  <a:lnTo>
                    <a:pt x="1799893" y="144630"/>
                  </a:lnTo>
                  <a:lnTo>
                    <a:pt x="1799058" y="144630"/>
                  </a:lnTo>
                  <a:lnTo>
                    <a:pt x="1797386" y="144630"/>
                  </a:lnTo>
                  <a:lnTo>
                    <a:pt x="1796551" y="144630"/>
                  </a:lnTo>
                  <a:lnTo>
                    <a:pt x="1795715" y="144630"/>
                  </a:lnTo>
                  <a:lnTo>
                    <a:pt x="1794880" y="144630"/>
                  </a:lnTo>
                  <a:lnTo>
                    <a:pt x="1794044" y="144630"/>
                  </a:lnTo>
                  <a:lnTo>
                    <a:pt x="1793208" y="144630"/>
                  </a:lnTo>
                  <a:lnTo>
                    <a:pt x="1792373" y="144630"/>
                  </a:lnTo>
                  <a:lnTo>
                    <a:pt x="1790702" y="144630"/>
                  </a:lnTo>
                  <a:lnTo>
                    <a:pt x="1789866" y="144630"/>
                  </a:lnTo>
                  <a:lnTo>
                    <a:pt x="1784852" y="144630"/>
                  </a:lnTo>
                  <a:lnTo>
                    <a:pt x="1783181" y="144630"/>
                  </a:lnTo>
                  <a:lnTo>
                    <a:pt x="1782346" y="144630"/>
                  </a:lnTo>
                  <a:lnTo>
                    <a:pt x="1780674" y="144630"/>
                  </a:lnTo>
                  <a:lnTo>
                    <a:pt x="1779839" y="144630"/>
                  </a:lnTo>
                  <a:lnTo>
                    <a:pt x="1778168" y="144630"/>
                  </a:lnTo>
                  <a:lnTo>
                    <a:pt x="1777332" y="144630"/>
                  </a:lnTo>
                  <a:lnTo>
                    <a:pt x="1774825" y="144630"/>
                  </a:lnTo>
                  <a:lnTo>
                    <a:pt x="1773154" y="144630"/>
                  </a:lnTo>
                  <a:lnTo>
                    <a:pt x="1772318" y="144630"/>
                  </a:lnTo>
                  <a:lnTo>
                    <a:pt x="1771483" y="128395"/>
                  </a:lnTo>
                  <a:lnTo>
                    <a:pt x="1770647" y="128395"/>
                  </a:lnTo>
                  <a:lnTo>
                    <a:pt x="1768140" y="128395"/>
                  </a:lnTo>
                  <a:lnTo>
                    <a:pt x="1766469" y="128395"/>
                  </a:lnTo>
                  <a:lnTo>
                    <a:pt x="1763962" y="128395"/>
                  </a:lnTo>
                  <a:lnTo>
                    <a:pt x="1763127" y="128395"/>
                  </a:lnTo>
                  <a:lnTo>
                    <a:pt x="1761455" y="128395"/>
                  </a:lnTo>
                  <a:lnTo>
                    <a:pt x="1759784" y="128395"/>
                  </a:lnTo>
                  <a:lnTo>
                    <a:pt x="1758949" y="128395"/>
                  </a:lnTo>
                  <a:lnTo>
                    <a:pt x="1756442" y="128395"/>
                  </a:lnTo>
                  <a:lnTo>
                    <a:pt x="1755606" y="128395"/>
                  </a:lnTo>
                  <a:lnTo>
                    <a:pt x="1754771" y="128395"/>
                  </a:lnTo>
                  <a:lnTo>
                    <a:pt x="1753935" y="128395"/>
                  </a:lnTo>
                  <a:lnTo>
                    <a:pt x="1751428" y="128395"/>
                  </a:lnTo>
                  <a:lnTo>
                    <a:pt x="1750593" y="128395"/>
                  </a:lnTo>
                  <a:lnTo>
                    <a:pt x="1749757" y="128395"/>
                  </a:lnTo>
                  <a:lnTo>
                    <a:pt x="1745579" y="128395"/>
                  </a:lnTo>
                  <a:lnTo>
                    <a:pt x="1744743" y="128395"/>
                  </a:lnTo>
                  <a:lnTo>
                    <a:pt x="1743908" y="128395"/>
                  </a:lnTo>
                  <a:lnTo>
                    <a:pt x="1739730" y="128395"/>
                  </a:lnTo>
                  <a:lnTo>
                    <a:pt x="1737223" y="128395"/>
                  </a:lnTo>
                  <a:lnTo>
                    <a:pt x="1736387" y="128395"/>
                  </a:lnTo>
                  <a:lnTo>
                    <a:pt x="1735552" y="128395"/>
                  </a:lnTo>
                  <a:lnTo>
                    <a:pt x="1733880" y="128395"/>
                  </a:lnTo>
                  <a:lnTo>
                    <a:pt x="1731374" y="128395"/>
                  </a:lnTo>
                  <a:lnTo>
                    <a:pt x="1729702" y="128395"/>
                  </a:lnTo>
                  <a:lnTo>
                    <a:pt x="1727196" y="128395"/>
                  </a:lnTo>
                  <a:lnTo>
                    <a:pt x="1725524" y="128395"/>
                  </a:lnTo>
                  <a:lnTo>
                    <a:pt x="1723018" y="128395"/>
                  </a:lnTo>
                  <a:lnTo>
                    <a:pt x="1722182" y="128395"/>
                  </a:lnTo>
                  <a:lnTo>
                    <a:pt x="1721346" y="128395"/>
                  </a:lnTo>
                  <a:lnTo>
                    <a:pt x="1720511" y="128395"/>
                  </a:lnTo>
                  <a:lnTo>
                    <a:pt x="1718840" y="128395"/>
                  </a:lnTo>
                  <a:lnTo>
                    <a:pt x="1716333" y="128395"/>
                  </a:lnTo>
                  <a:lnTo>
                    <a:pt x="1715497" y="128395"/>
                  </a:lnTo>
                  <a:lnTo>
                    <a:pt x="1714662" y="128395"/>
                  </a:lnTo>
                  <a:lnTo>
                    <a:pt x="1712990" y="128395"/>
                  </a:lnTo>
                  <a:lnTo>
                    <a:pt x="1712155" y="128395"/>
                  </a:lnTo>
                  <a:lnTo>
                    <a:pt x="1709648" y="128395"/>
                  </a:lnTo>
                  <a:lnTo>
                    <a:pt x="1708812" y="128395"/>
                  </a:lnTo>
                  <a:lnTo>
                    <a:pt x="1705470" y="128395"/>
                  </a:lnTo>
                  <a:lnTo>
                    <a:pt x="1703799" y="128395"/>
                  </a:lnTo>
                  <a:lnTo>
                    <a:pt x="1702963" y="128395"/>
                  </a:lnTo>
                  <a:lnTo>
                    <a:pt x="1699621" y="128395"/>
                  </a:lnTo>
                  <a:lnTo>
                    <a:pt x="1697949" y="128395"/>
                  </a:lnTo>
                  <a:lnTo>
                    <a:pt x="1697114" y="128395"/>
                  </a:lnTo>
                  <a:lnTo>
                    <a:pt x="1695443" y="128395"/>
                  </a:lnTo>
                  <a:lnTo>
                    <a:pt x="1692100" y="112505"/>
                  </a:lnTo>
                  <a:lnTo>
                    <a:pt x="1691265" y="112505"/>
                  </a:lnTo>
                  <a:lnTo>
                    <a:pt x="1687922" y="112505"/>
                  </a:lnTo>
                  <a:lnTo>
                    <a:pt x="1683744" y="112505"/>
                  </a:lnTo>
                  <a:lnTo>
                    <a:pt x="1681237" y="112505"/>
                  </a:lnTo>
                  <a:lnTo>
                    <a:pt x="1679566" y="112505"/>
                  </a:lnTo>
                  <a:lnTo>
                    <a:pt x="1677059" y="112505"/>
                  </a:lnTo>
                  <a:lnTo>
                    <a:pt x="1676224" y="112505"/>
                  </a:lnTo>
                  <a:lnTo>
                    <a:pt x="1675388" y="112505"/>
                  </a:lnTo>
                  <a:lnTo>
                    <a:pt x="1672881" y="112505"/>
                  </a:lnTo>
                  <a:lnTo>
                    <a:pt x="1672046" y="112505"/>
                  </a:lnTo>
                  <a:lnTo>
                    <a:pt x="1670374" y="112505"/>
                  </a:lnTo>
                  <a:lnTo>
                    <a:pt x="1669539" y="112505"/>
                  </a:lnTo>
                  <a:lnTo>
                    <a:pt x="1667032" y="112505"/>
                  </a:lnTo>
                  <a:lnTo>
                    <a:pt x="1665361" y="112505"/>
                  </a:lnTo>
                  <a:lnTo>
                    <a:pt x="1664525" y="112505"/>
                  </a:lnTo>
                  <a:lnTo>
                    <a:pt x="1662854" y="112505"/>
                  </a:lnTo>
                  <a:lnTo>
                    <a:pt x="1662018" y="112505"/>
                  </a:lnTo>
                  <a:lnTo>
                    <a:pt x="1659512" y="112505"/>
                  </a:lnTo>
                  <a:lnTo>
                    <a:pt x="1655334" y="112505"/>
                  </a:lnTo>
                  <a:lnTo>
                    <a:pt x="1650320" y="112505"/>
                  </a:lnTo>
                  <a:lnTo>
                    <a:pt x="1649484" y="112505"/>
                  </a:lnTo>
                  <a:lnTo>
                    <a:pt x="1644471" y="112505"/>
                  </a:lnTo>
                  <a:lnTo>
                    <a:pt x="1643635" y="112505"/>
                  </a:lnTo>
                  <a:lnTo>
                    <a:pt x="1642800" y="112505"/>
                  </a:lnTo>
                  <a:lnTo>
                    <a:pt x="1640293" y="112505"/>
                  </a:lnTo>
                  <a:lnTo>
                    <a:pt x="1635279" y="112505"/>
                  </a:lnTo>
                  <a:lnTo>
                    <a:pt x="1632772" y="112505"/>
                  </a:lnTo>
                  <a:lnTo>
                    <a:pt x="1629430" y="112505"/>
                  </a:lnTo>
                  <a:lnTo>
                    <a:pt x="1628594" y="112505"/>
                  </a:lnTo>
                  <a:lnTo>
                    <a:pt x="1625252" y="112505"/>
                  </a:lnTo>
                  <a:lnTo>
                    <a:pt x="1624416" y="112505"/>
                  </a:lnTo>
                  <a:lnTo>
                    <a:pt x="1623581" y="112505"/>
                  </a:lnTo>
                  <a:lnTo>
                    <a:pt x="1622745" y="112505"/>
                  </a:lnTo>
                  <a:lnTo>
                    <a:pt x="1621909" y="112505"/>
                  </a:lnTo>
                  <a:lnTo>
                    <a:pt x="1620238" y="112505"/>
                  </a:lnTo>
                  <a:lnTo>
                    <a:pt x="1619403" y="112505"/>
                  </a:lnTo>
                  <a:lnTo>
                    <a:pt x="1617731" y="112505"/>
                  </a:lnTo>
                  <a:lnTo>
                    <a:pt x="1616896" y="112505"/>
                  </a:lnTo>
                  <a:lnTo>
                    <a:pt x="1615225" y="112505"/>
                  </a:lnTo>
                  <a:lnTo>
                    <a:pt x="1614389" y="112505"/>
                  </a:lnTo>
                  <a:lnTo>
                    <a:pt x="1613553" y="112505"/>
                  </a:lnTo>
                  <a:lnTo>
                    <a:pt x="1607704" y="112505"/>
                  </a:lnTo>
                  <a:lnTo>
                    <a:pt x="1606868" y="112505"/>
                  </a:lnTo>
                  <a:lnTo>
                    <a:pt x="1606033" y="112505"/>
                  </a:lnTo>
                  <a:lnTo>
                    <a:pt x="1605197" y="112505"/>
                  </a:lnTo>
                  <a:lnTo>
                    <a:pt x="1604362" y="112505"/>
                  </a:lnTo>
                  <a:lnTo>
                    <a:pt x="1603526" y="112505"/>
                  </a:lnTo>
                  <a:lnTo>
                    <a:pt x="1601019" y="112505"/>
                  </a:lnTo>
                  <a:lnTo>
                    <a:pt x="1596841" y="112505"/>
                  </a:lnTo>
                  <a:lnTo>
                    <a:pt x="1596006" y="112505"/>
                  </a:lnTo>
                  <a:lnTo>
                    <a:pt x="1595170" y="112505"/>
                  </a:lnTo>
                  <a:lnTo>
                    <a:pt x="1594334" y="112505"/>
                  </a:lnTo>
                  <a:lnTo>
                    <a:pt x="1590992" y="112505"/>
                  </a:lnTo>
                  <a:lnTo>
                    <a:pt x="1590156" y="112505"/>
                  </a:lnTo>
                  <a:lnTo>
                    <a:pt x="1589321" y="112505"/>
                  </a:lnTo>
                  <a:lnTo>
                    <a:pt x="1588485" y="112505"/>
                  </a:lnTo>
                  <a:lnTo>
                    <a:pt x="1587650" y="112505"/>
                  </a:lnTo>
                  <a:lnTo>
                    <a:pt x="1586814" y="112505"/>
                  </a:lnTo>
                  <a:lnTo>
                    <a:pt x="1585978" y="112505"/>
                  </a:lnTo>
                  <a:lnTo>
                    <a:pt x="1584307" y="112505"/>
                  </a:lnTo>
                  <a:lnTo>
                    <a:pt x="1582636" y="112505"/>
                  </a:lnTo>
                  <a:lnTo>
                    <a:pt x="1580129" y="112505"/>
                  </a:lnTo>
                  <a:lnTo>
                    <a:pt x="1578458" y="112505"/>
                  </a:lnTo>
                  <a:lnTo>
                    <a:pt x="1575115" y="112505"/>
                  </a:lnTo>
                  <a:lnTo>
                    <a:pt x="1573444" y="112505"/>
                  </a:lnTo>
                  <a:lnTo>
                    <a:pt x="1572609" y="112505"/>
                  </a:lnTo>
                  <a:lnTo>
                    <a:pt x="1571773" y="112505"/>
                  </a:lnTo>
                  <a:lnTo>
                    <a:pt x="1570937" y="112505"/>
                  </a:lnTo>
                  <a:lnTo>
                    <a:pt x="1568431" y="112505"/>
                  </a:lnTo>
                  <a:lnTo>
                    <a:pt x="1567595" y="112505"/>
                  </a:lnTo>
                  <a:lnTo>
                    <a:pt x="1565924" y="112505"/>
                  </a:lnTo>
                  <a:lnTo>
                    <a:pt x="1565088" y="112505"/>
                  </a:lnTo>
                  <a:lnTo>
                    <a:pt x="1563417" y="112505"/>
                  </a:lnTo>
                  <a:lnTo>
                    <a:pt x="1562581" y="112505"/>
                  </a:lnTo>
                  <a:lnTo>
                    <a:pt x="1561746" y="112505"/>
                  </a:lnTo>
                  <a:lnTo>
                    <a:pt x="1560910" y="112505"/>
                  </a:lnTo>
                  <a:lnTo>
                    <a:pt x="1559239" y="112505"/>
                  </a:lnTo>
                  <a:lnTo>
                    <a:pt x="1557568" y="112505"/>
                  </a:lnTo>
                  <a:lnTo>
                    <a:pt x="1556732" y="112505"/>
                  </a:lnTo>
                  <a:lnTo>
                    <a:pt x="1555897" y="112505"/>
                  </a:lnTo>
                  <a:lnTo>
                    <a:pt x="1554225" y="112505"/>
                  </a:lnTo>
                  <a:lnTo>
                    <a:pt x="1553390" y="112505"/>
                  </a:lnTo>
                  <a:lnTo>
                    <a:pt x="1552554" y="112505"/>
                  </a:lnTo>
                  <a:lnTo>
                    <a:pt x="1551719" y="112505"/>
                  </a:lnTo>
                  <a:lnTo>
                    <a:pt x="1550047" y="112505"/>
                  </a:lnTo>
                  <a:lnTo>
                    <a:pt x="1546705" y="112505"/>
                  </a:lnTo>
                  <a:lnTo>
                    <a:pt x="1545034" y="112505"/>
                  </a:lnTo>
                  <a:lnTo>
                    <a:pt x="1544198" y="112505"/>
                  </a:lnTo>
                  <a:lnTo>
                    <a:pt x="1542527" y="112505"/>
                  </a:lnTo>
                  <a:lnTo>
                    <a:pt x="1540856" y="112505"/>
                  </a:lnTo>
                  <a:lnTo>
                    <a:pt x="1537513" y="112505"/>
                  </a:lnTo>
                  <a:lnTo>
                    <a:pt x="1535006" y="112505"/>
                  </a:lnTo>
                  <a:lnTo>
                    <a:pt x="1533335" y="112505"/>
                  </a:lnTo>
                  <a:lnTo>
                    <a:pt x="1532500" y="112505"/>
                  </a:lnTo>
                  <a:lnTo>
                    <a:pt x="1531664" y="112505"/>
                  </a:lnTo>
                  <a:lnTo>
                    <a:pt x="1529157" y="112505"/>
                  </a:lnTo>
                  <a:lnTo>
                    <a:pt x="1528322" y="112505"/>
                  </a:lnTo>
                  <a:lnTo>
                    <a:pt x="1527486" y="112505"/>
                  </a:lnTo>
                  <a:lnTo>
                    <a:pt x="1526650" y="112505"/>
                  </a:lnTo>
                  <a:lnTo>
                    <a:pt x="1524144" y="112505"/>
                  </a:lnTo>
                  <a:lnTo>
                    <a:pt x="1522472" y="112505"/>
                  </a:lnTo>
                  <a:lnTo>
                    <a:pt x="1521637" y="112505"/>
                  </a:lnTo>
                  <a:lnTo>
                    <a:pt x="1519966" y="112505"/>
                  </a:lnTo>
                  <a:lnTo>
                    <a:pt x="1516623" y="112505"/>
                  </a:lnTo>
                  <a:lnTo>
                    <a:pt x="1514952" y="112505"/>
                  </a:lnTo>
                  <a:lnTo>
                    <a:pt x="1513281" y="112505"/>
                  </a:lnTo>
                  <a:lnTo>
                    <a:pt x="1510774" y="112505"/>
                  </a:lnTo>
                  <a:lnTo>
                    <a:pt x="1509938" y="112505"/>
                  </a:lnTo>
                  <a:lnTo>
                    <a:pt x="1504925" y="112505"/>
                  </a:lnTo>
                  <a:lnTo>
                    <a:pt x="1503253" y="112505"/>
                  </a:lnTo>
                  <a:lnTo>
                    <a:pt x="1502418" y="112505"/>
                  </a:lnTo>
                  <a:lnTo>
                    <a:pt x="1499911" y="112505"/>
                  </a:lnTo>
                  <a:lnTo>
                    <a:pt x="1499075" y="112505"/>
                  </a:lnTo>
                  <a:lnTo>
                    <a:pt x="1498240" y="112505"/>
                  </a:lnTo>
                  <a:lnTo>
                    <a:pt x="1497404" y="112505"/>
                  </a:lnTo>
                  <a:lnTo>
                    <a:pt x="1494062" y="112505"/>
                  </a:lnTo>
                  <a:lnTo>
                    <a:pt x="1493226" y="112505"/>
                  </a:lnTo>
                  <a:lnTo>
                    <a:pt x="1491555" y="112505"/>
                  </a:lnTo>
                  <a:lnTo>
                    <a:pt x="1489048" y="112505"/>
                  </a:lnTo>
                  <a:lnTo>
                    <a:pt x="1488213" y="112505"/>
                  </a:lnTo>
                  <a:lnTo>
                    <a:pt x="1487377" y="112505"/>
                  </a:lnTo>
                  <a:lnTo>
                    <a:pt x="1486541" y="112505"/>
                  </a:lnTo>
                  <a:lnTo>
                    <a:pt x="1483199" y="112505"/>
                  </a:lnTo>
                  <a:lnTo>
                    <a:pt x="1482363" y="112505"/>
                  </a:lnTo>
                  <a:lnTo>
                    <a:pt x="1481528" y="112505"/>
                  </a:lnTo>
                  <a:lnTo>
                    <a:pt x="1475678" y="112505"/>
                  </a:lnTo>
                  <a:lnTo>
                    <a:pt x="1472336" y="112505"/>
                  </a:lnTo>
                  <a:lnTo>
                    <a:pt x="1471500" y="112505"/>
                  </a:lnTo>
                  <a:lnTo>
                    <a:pt x="1470665" y="112505"/>
                  </a:lnTo>
                  <a:lnTo>
                    <a:pt x="1469829" y="112505"/>
                  </a:lnTo>
                  <a:lnTo>
                    <a:pt x="1465651" y="112505"/>
                  </a:lnTo>
                  <a:lnTo>
                    <a:pt x="1463144" y="112505"/>
                  </a:lnTo>
                  <a:lnTo>
                    <a:pt x="1462309" y="112505"/>
                  </a:lnTo>
                  <a:lnTo>
                    <a:pt x="1459802" y="112505"/>
                  </a:lnTo>
                  <a:lnTo>
                    <a:pt x="1458966" y="112505"/>
                  </a:lnTo>
                  <a:lnTo>
                    <a:pt x="1458131" y="112505"/>
                  </a:lnTo>
                  <a:lnTo>
                    <a:pt x="1457295" y="112505"/>
                  </a:lnTo>
                  <a:lnTo>
                    <a:pt x="1456460" y="112505"/>
                  </a:lnTo>
                  <a:lnTo>
                    <a:pt x="1455624" y="112505"/>
                  </a:lnTo>
                  <a:lnTo>
                    <a:pt x="1454788" y="112505"/>
                  </a:lnTo>
                  <a:lnTo>
                    <a:pt x="1453953" y="112505"/>
                  </a:lnTo>
                  <a:lnTo>
                    <a:pt x="1451446" y="112505"/>
                  </a:lnTo>
                  <a:lnTo>
                    <a:pt x="1450610" y="112505"/>
                  </a:lnTo>
                  <a:lnTo>
                    <a:pt x="1449775" y="112505"/>
                  </a:lnTo>
                  <a:lnTo>
                    <a:pt x="1448939" y="112505"/>
                  </a:lnTo>
                  <a:lnTo>
                    <a:pt x="1448103" y="112505"/>
                  </a:lnTo>
                  <a:lnTo>
                    <a:pt x="1447268" y="112505"/>
                  </a:lnTo>
                  <a:lnTo>
                    <a:pt x="1445597" y="112505"/>
                  </a:lnTo>
                  <a:lnTo>
                    <a:pt x="1444761" y="112505"/>
                  </a:lnTo>
                  <a:lnTo>
                    <a:pt x="1443925" y="112505"/>
                  </a:lnTo>
                  <a:lnTo>
                    <a:pt x="1442254" y="112505"/>
                  </a:lnTo>
                  <a:lnTo>
                    <a:pt x="1441419" y="112505"/>
                  </a:lnTo>
                  <a:lnTo>
                    <a:pt x="1438912" y="112505"/>
                  </a:lnTo>
                  <a:lnTo>
                    <a:pt x="1438076" y="112505"/>
                  </a:lnTo>
                  <a:lnTo>
                    <a:pt x="1437241" y="112505"/>
                  </a:lnTo>
                  <a:lnTo>
                    <a:pt x="1435569" y="112505"/>
                  </a:lnTo>
                  <a:lnTo>
                    <a:pt x="1434734" y="112505"/>
                  </a:lnTo>
                  <a:lnTo>
                    <a:pt x="1433898" y="112505"/>
                  </a:lnTo>
                  <a:lnTo>
                    <a:pt x="1431391" y="112505"/>
                  </a:lnTo>
                  <a:lnTo>
                    <a:pt x="1430556" y="112505"/>
                  </a:lnTo>
                  <a:lnTo>
                    <a:pt x="1428885" y="112505"/>
                  </a:lnTo>
                  <a:lnTo>
                    <a:pt x="1428049" y="112505"/>
                  </a:lnTo>
                  <a:lnTo>
                    <a:pt x="1427213" y="112505"/>
                  </a:lnTo>
                  <a:lnTo>
                    <a:pt x="1425542" y="112505"/>
                  </a:lnTo>
                  <a:lnTo>
                    <a:pt x="1423871" y="112505"/>
                  </a:lnTo>
                  <a:lnTo>
                    <a:pt x="1423035" y="112505"/>
                  </a:lnTo>
                  <a:lnTo>
                    <a:pt x="1418857" y="112505"/>
                  </a:lnTo>
                  <a:lnTo>
                    <a:pt x="1417186" y="112505"/>
                  </a:lnTo>
                  <a:lnTo>
                    <a:pt x="1416350" y="112505"/>
                  </a:lnTo>
                  <a:lnTo>
                    <a:pt x="1415515" y="112505"/>
                  </a:lnTo>
                  <a:lnTo>
                    <a:pt x="1414679" y="112505"/>
                  </a:lnTo>
                  <a:lnTo>
                    <a:pt x="1413844" y="112505"/>
                  </a:lnTo>
                  <a:lnTo>
                    <a:pt x="1413008" y="112505"/>
                  </a:lnTo>
                  <a:lnTo>
                    <a:pt x="1411337" y="112505"/>
                  </a:lnTo>
                  <a:lnTo>
                    <a:pt x="1407159" y="112505"/>
                  </a:lnTo>
                  <a:lnTo>
                    <a:pt x="1406323" y="112505"/>
                  </a:lnTo>
                  <a:lnTo>
                    <a:pt x="1404652" y="112505"/>
                  </a:lnTo>
                  <a:lnTo>
                    <a:pt x="1402981" y="112505"/>
                  </a:lnTo>
                  <a:lnTo>
                    <a:pt x="1399638" y="112505"/>
                  </a:lnTo>
                  <a:lnTo>
                    <a:pt x="1397132" y="112505"/>
                  </a:lnTo>
                  <a:lnTo>
                    <a:pt x="1396296" y="112505"/>
                  </a:lnTo>
                  <a:lnTo>
                    <a:pt x="1395460" y="112505"/>
                  </a:lnTo>
                  <a:lnTo>
                    <a:pt x="1394625" y="112505"/>
                  </a:lnTo>
                  <a:lnTo>
                    <a:pt x="1393789" y="112505"/>
                  </a:lnTo>
                  <a:lnTo>
                    <a:pt x="1392954" y="112505"/>
                  </a:lnTo>
                  <a:lnTo>
                    <a:pt x="1392118" y="112505"/>
                  </a:lnTo>
                  <a:lnTo>
                    <a:pt x="1391282" y="112505"/>
                  </a:lnTo>
                  <a:lnTo>
                    <a:pt x="1390447" y="112505"/>
                  </a:lnTo>
                  <a:lnTo>
                    <a:pt x="1389611" y="112505"/>
                  </a:lnTo>
                  <a:lnTo>
                    <a:pt x="1387940" y="112505"/>
                  </a:lnTo>
                  <a:lnTo>
                    <a:pt x="1387104" y="112505"/>
                  </a:lnTo>
                  <a:lnTo>
                    <a:pt x="1383762" y="112505"/>
                  </a:lnTo>
                  <a:lnTo>
                    <a:pt x="1381255" y="112505"/>
                  </a:lnTo>
                  <a:lnTo>
                    <a:pt x="1379584" y="112505"/>
                  </a:lnTo>
                  <a:lnTo>
                    <a:pt x="1377913" y="112505"/>
                  </a:lnTo>
                  <a:lnTo>
                    <a:pt x="1376241" y="112505"/>
                  </a:lnTo>
                  <a:lnTo>
                    <a:pt x="1374570" y="112505"/>
                  </a:lnTo>
                  <a:lnTo>
                    <a:pt x="1373735" y="112505"/>
                  </a:lnTo>
                  <a:lnTo>
                    <a:pt x="1372899" y="112505"/>
                  </a:lnTo>
                  <a:lnTo>
                    <a:pt x="1372063" y="112505"/>
                  </a:lnTo>
                  <a:lnTo>
                    <a:pt x="1371228" y="112505"/>
                  </a:lnTo>
                  <a:lnTo>
                    <a:pt x="1370392" y="112505"/>
                  </a:lnTo>
                  <a:lnTo>
                    <a:pt x="1368721" y="112505"/>
                  </a:lnTo>
                  <a:lnTo>
                    <a:pt x="1363707" y="112505"/>
                  </a:lnTo>
                  <a:lnTo>
                    <a:pt x="1362872" y="112505"/>
                  </a:lnTo>
                  <a:lnTo>
                    <a:pt x="1360365" y="112505"/>
                  </a:lnTo>
                  <a:lnTo>
                    <a:pt x="1359529" y="112505"/>
                  </a:lnTo>
                  <a:lnTo>
                    <a:pt x="1358694" y="112505"/>
                  </a:lnTo>
                  <a:lnTo>
                    <a:pt x="1357858" y="112505"/>
                  </a:lnTo>
                  <a:lnTo>
                    <a:pt x="1357023" y="112505"/>
                  </a:lnTo>
                  <a:lnTo>
                    <a:pt x="1356187" y="112505"/>
                  </a:lnTo>
                  <a:lnTo>
                    <a:pt x="1355351" y="112505"/>
                  </a:lnTo>
                  <a:lnTo>
                    <a:pt x="1353680" y="112505"/>
                  </a:lnTo>
                  <a:lnTo>
                    <a:pt x="1350338" y="112505"/>
                  </a:lnTo>
                  <a:lnTo>
                    <a:pt x="1347831" y="112505"/>
                  </a:lnTo>
                  <a:lnTo>
                    <a:pt x="1346995" y="112505"/>
                  </a:lnTo>
                  <a:lnTo>
                    <a:pt x="1345324" y="112505"/>
                  </a:lnTo>
                  <a:lnTo>
                    <a:pt x="1343653" y="112505"/>
                  </a:lnTo>
                  <a:lnTo>
                    <a:pt x="1341146" y="112505"/>
                  </a:lnTo>
                  <a:lnTo>
                    <a:pt x="1340310" y="112505"/>
                  </a:lnTo>
                  <a:lnTo>
                    <a:pt x="1336968" y="112505"/>
                  </a:lnTo>
                  <a:lnTo>
                    <a:pt x="1336132" y="112505"/>
                  </a:lnTo>
                  <a:lnTo>
                    <a:pt x="1335297" y="112505"/>
                  </a:lnTo>
                  <a:lnTo>
                    <a:pt x="1334461" y="112505"/>
                  </a:lnTo>
                  <a:lnTo>
                    <a:pt x="1333626" y="112505"/>
                  </a:lnTo>
                  <a:lnTo>
                    <a:pt x="1331119" y="112505"/>
                  </a:lnTo>
                  <a:lnTo>
                    <a:pt x="1329448" y="112505"/>
                  </a:lnTo>
                  <a:lnTo>
                    <a:pt x="1328612" y="112505"/>
                  </a:lnTo>
                  <a:lnTo>
                    <a:pt x="1321927" y="112505"/>
                  </a:lnTo>
                  <a:lnTo>
                    <a:pt x="1320256" y="112505"/>
                  </a:lnTo>
                  <a:lnTo>
                    <a:pt x="1319420" y="112505"/>
                  </a:lnTo>
                  <a:lnTo>
                    <a:pt x="1318585" y="112505"/>
                  </a:lnTo>
                  <a:lnTo>
                    <a:pt x="1317749" y="112505"/>
                  </a:lnTo>
                  <a:lnTo>
                    <a:pt x="1316078" y="112505"/>
                  </a:lnTo>
                  <a:lnTo>
                    <a:pt x="1314407" y="112505"/>
                  </a:lnTo>
                  <a:lnTo>
                    <a:pt x="1313571" y="112505"/>
                  </a:lnTo>
                  <a:lnTo>
                    <a:pt x="1312735" y="112505"/>
                  </a:lnTo>
                  <a:lnTo>
                    <a:pt x="1311900" y="112505"/>
                  </a:lnTo>
                  <a:lnTo>
                    <a:pt x="1311064" y="112505"/>
                  </a:lnTo>
                  <a:lnTo>
                    <a:pt x="1310229" y="112505"/>
                  </a:lnTo>
                  <a:lnTo>
                    <a:pt x="1306886" y="112505"/>
                  </a:lnTo>
                  <a:lnTo>
                    <a:pt x="1306051" y="112505"/>
                  </a:lnTo>
                  <a:lnTo>
                    <a:pt x="1305215" y="112505"/>
                  </a:lnTo>
                  <a:lnTo>
                    <a:pt x="1302708" y="112505"/>
                  </a:lnTo>
                  <a:lnTo>
                    <a:pt x="1299366" y="112505"/>
                  </a:lnTo>
                  <a:lnTo>
                    <a:pt x="1296859" y="100238"/>
                  </a:lnTo>
                  <a:lnTo>
                    <a:pt x="1293516" y="100238"/>
                  </a:lnTo>
                  <a:lnTo>
                    <a:pt x="1291845" y="100238"/>
                  </a:lnTo>
                  <a:lnTo>
                    <a:pt x="1288503" y="100238"/>
                  </a:lnTo>
                  <a:lnTo>
                    <a:pt x="1287667" y="100238"/>
                  </a:lnTo>
                  <a:lnTo>
                    <a:pt x="1286832" y="100238"/>
                  </a:lnTo>
                  <a:lnTo>
                    <a:pt x="1285996" y="100238"/>
                  </a:lnTo>
                  <a:lnTo>
                    <a:pt x="1285160" y="100238"/>
                  </a:lnTo>
                  <a:lnTo>
                    <a:pt x="1283489" y="100238"/>
                  </a:lnTo>
                  <a:lnTo>
                    <a:pt x="1282654" y="100238"/>
                  </a:lnTo>
                  <a:lnTo>
                    <a:pt x="1281818" y="100238"/>
                  </a:lnTo>
                  <a:lnTo>
                    <a:pt x="1280147" y="100238"/>
                  </a:lnTo>
                  <a:lnTo>
                    <a:pt x="1277640" y="100238"/>
                  </a:lnTo>
                  <a:lnTo>
                    <a:pt x="1276804" y="100238"/>
                  </a:lnTo>
                  <a:lnTo>
                    <a:pt x="1275969" y="100238"/>
                  </a:lnTo>
                  <a:lnTo>
                    <a:pt x="1275133" y="100238"/>
                  </a:lnTo>
                  <a:lnTo>
                    <a:pt x="1274298" y="100238"/>
                  </a:lnTo>
                  <a:lnTo>
                    <a:pt x="1270955" y="100238"/>
                  </a:lnTo>
                  <a:lnTo>
                    <a:pt x="1270120" y="100238"/>
                  </a:lnTo>
                  <a:lnTo>
                    <a:pt x="1269284" y="100238"/>
                  </a:lnTo>
                  <a:lnTo>
                    <a:pt x="1268448" y="100238"/>
                  </a:lnTo>
                  <a:lnTo>
                    <a:pt x="1267613" y="100238"/>
                  </a:lnTo>
                  <a:lnTo>
                    <a:pt x="1265106" y="100238"/>
                  </a:lnTo>
                  <a:lnTo>
                    <a:pt x="1263435" y="100238"/>
                  </a:lnTo>
                  <a:lnTo>
                    <a:pt x="1261763" y="100238"/>
                  </a:lnTo>
                  <a:lnTo>
                    <a:pt x="1260092" y="100238"/>
                  </a:lnTo>
                  <a:lnTo>
                    <a:pt x="1259257" y="100238"/>
                  </a:lnTo>
                  <a:lnTo>
                    <a:pt x="1258421" y="100238"/>
                  </a:lnTo>
                  <a:lnTo>
                    <a:pt x="1257585" y="100238"/>
                  </a:lnTo>
                  <a:lnTo>
                    <a:pt x="1256750" y="100238"/>
                  </a:lnTo>
                  <a:lnTo>
                    <a:pt x="1254243" y="100238"/>
                  </a:lnTo>
                  <a:lnTo>
                    <a:pt x="1253407" y="100238"/>
                  </a:lnTo>
                  <a:lnTo>
                    <a:pt x="1252572" y="100238"/>
                  </a:lnTo>
                  <a:lnTo>
                    <a:pt x="1250065" y="100238"/>
                  </a:lnTo>
                  <a:lnTo>
                    <a:pt x="1248394" y="100238"/>
                  </a:lnTo>
                  <a:lnTo>
                    <a:pt x="1247558" y="100238"/>
                  </a:lnTo>
                  <a:lnTo>
                    <a:pt x="1246723" y="100238"/>
                  </a:lnTo>
                  <a:lnTo>
                    <a:pt x="1245887" y="100238"/>
                  </a:lnTo>
                  <a:lnTo>
                    <a:pt x="1245051" y="100238"/>
                  </a:lnTo>
                  <a:lnTo>
                    <a:pt x="1244216" y="100238"/>
                  </a:lnTo>
                  <a:lnTo>
                    <a:pt x="1243380" y="100238"/>
                  </a:lnTo>
                  <a:lnTo>
                    <a:pt x="1241709" y="100238"/>
                  </a:lnTo>
                  <a:lnTo>
                    <a:pt x="1240873" y="100238"/>
                  </a:lnTo>
                  <a:lnTo>
                    <a:pt x="1239202" y="100238"/>
                  </a:lnTo>
                  <a:lnTo>
                    <a:pt x="1237531" y="100238"/>
                  </a:lnTo>
                  <a:lnTo>
                    <a:pt x="1234189" y="100238"/>
                  </a:lnTo>
                  <a:lnTo>
                    <a:pt x="1233353" y="100238"/>
                  </a:lnTo>
                  <a:lnTo>
                    <a:pt x="1232517" y="100238"/>
                  </a:lnTo>
                  <a:lnTo>
                    <a:pt x="1230846" y="100238"/>
                  </a:lnTo>
                  <a:lnTo>
                    <a:pt x="1229175" y="100238"/>
                  </a:lnTo>
                  <a:lnTo>
                    <a:pt x="1228339" y="100238"/>
                  </a:lnTo>
                  <a:lnTo>
                    <a:pt x="1223326" y="100238"/>
                  </a:lnTo>
                  <a:lnTo>
                    <a:pt x="1222490" y="100238"/>
                  </a:lnTo>
                  <a:lnTo>
                    <a:pt x="1220819" y="100238"/>
                  </a:lnTo>
                  <a:lnTo>
                    <a:pt x="1218312" y="100238"/>
                  </a:lnTo>
                  <a:lnTo>
                    <a:pt x="1216641" y="100238"/>
                  </a:lnTo>
                  <a:lnTo>
                    <a:pt x="1215805" y="100238"/>
                  </a:lnTo>
                  <a:lnTo>
                    <a:pt x="1214970" y="100238"/>
                  </a:lnTo>
                  <a:lnTo>
                    <a:pt x="1212463" y="100238"/>
                  </a:lnTo>
                  <a:lnTo>
                    <a:pt x="1209120" y="100238"/>
                  </a:lnTo>
                  <a:lnTo>
                    <a:pt x="1208285" y="100238"/>
                  </a:lnTo>
                  <a:lnTo>
                    <a:pt x="1202436" y="100238"/>
                  </a:lnTo>
                  <a:lnTo>
                    <a:pt x="1199929" y="100238"/>
                  </a:lnTo>
                  <a:lnTo>
                    <a:pt x="1199093" y="100238"/>
                  </a:lnTo>
                  <a:lnTo>
                    <a:pt x="1198257" y="100238"/>
                  </a:lnTo>
                  <a:lnTo>
                    <a:pt x="1195751" y="100238"/>
                  </a:lnTo>
                  <a:lnTo>
                    <a:pt x="1194915" y="100238"/>
                  </a:lnTo>
                  <a:lnTo>
                    <a:pt x="1192408" y="100238"/>
                  </a:lnTo>
                  <a:lnTo>
                    <a:pt x="1191573" y="100238"/>
                  </a:lnTo>
                  <a:lnTo>
                    <a:pt x="1190737" y="100238"/>
                  </a:lnTo>
                  <a:lnTo>
                    <a:pt x="1188230" y="100238"/>
                  </a:lnTo>
                  <a:lnTo>
                    <a:pt x="1187395" y="100238"/>
                  </a:lnTo>
                  <a:lnTo>
                    <a:pt x="1186559" y="100238"/>
                  </a:lnTo>
                  <a:lnTo>
                    <a:pt x="1184052" y="100238"/>
                  </a:lnTo>
                  <a:lnTo>
                    <a:pt x="1183217" y="100238"/>
                  </a:lnTo>
                  <a:lnTo>
                    <a:pt x="1182381" y="100238"/>
                  </a:lnTo>
                  <a:lnTo>
                    <a:pt x="1181545" y="100238"/>
                  </a:lnTo>
                  <a:lnTo>
                    <a:pt x="1180710" y="100238"/>
                  </a:lnTo>
                  <a:lnTo>
                    <a:pt x="1179874" y="100238"/>
                  </a:lnTo>
                  <a:lnTo>
                    <a:pt x="1178203" y="100238"/>
                  </a:lnTo>
                  <a:lnTo>
                    <a:pt x="1177367" y="100238"/>
                  </a:lnTo>
                  <a:lnTo>
                    <a:pt x="1176532" y="100238"/>
                  </a:lnTo>
                  <a:lnTo>
                    <a:pt x="1175696" y="100238"/>
                  </a:lnTo>
                  <a:lnTo>
                    <a:pt x="1172354" y="100238"/>
                  </a:lnTo>
                  <a:lnTo>
                    <a:pt x="1171518" y="100238"/>
                  </a:lnTo>
                  <a:lnTo>
                    <a:pt x="1170683" y="100238"/>
                  </a:lnTo>
                  <a:lnTo>
                    <a:pt x="1169847" y="100238"/>
                  </a:lnTo>
                  <a:lnTo>
                    <a:pt x="1169011" y="100238"/>
                  </a:lnTo>
                  <a:lnTo>
                    <a:pt x="1168176" y="100238"/>
                  </a:lnTo>
                  <a:lnTo>
                    <a:pt x="1167340" y="100238"/>
                  </a:lnTo>
                  <a:lnTo>
                    <a:pt x="1165669" y="100238"/>
                  </a:lnTo>
                  <a:lnTo>
                    <a:pt x="1164833" y="100238"/>
                  </a:lnTo>
                  <a:lnTo>
                    <a:pt x="1163998" y="100238"/>
                  </a:lnTo>
                  <a:lnTo>
                    <a:pt x="1162326" y="88743"/>
                  </a:lnTo>
                  <a:lnTo>
                    <a:pt x="1161491" y="88743"/>
                  </a:lnTo>
                  <a:lnTo>
                    <a:pt x="1160655" y="88743"/>
                  </a:lnTo>
                  <a:lnTo>
                    <a:pt x="1154806" y="88743"/>
                  </a:lnTo>
                  <a:lnTo>
                    <a:pt x="1153135" y="88743"/>
                  </a:lnTo>
                  <a:lnTo>
                    <a:pt x="1151464" y="88743"/>
                  </a:lnTo>
                  <a:lnTo>
                    <a:pt x="1148957" y="88743"/>
                  </a:lnTo>
                  <a:lnTo>
                    <a:pt x="1148121" y="88743"/>
                  </a:lnTo>
                  <a:lnTo>
                    <a:pt x="1146450" y="88743"/>
                  </a:lnTo>
                  <a:lnTo>
                    <a:pt x="1144779" y="88743"/>
                  </a:lnTo>
                  <a:lnTo>
                    <a:pt x="1143943" y="88743"/>
                  </a:lnTo>
                  <a:lnTo>
                    <a:pt x="1143108" y="88743"/>
                  </a:lnTo>
                  <a:lnTo>
                    <a:pt x="1141436" y="88743"/>
                  </a:lnTo>
                  <a:lnTo>
                    <a:pt x="1140601" y="88743"/>
                  </a:lnTo>
                  <a:lnTo>
                    <a:pt x="1139765" y="88743"/>
                  </a:lnTo>
                  <a:lnTo>
                    <a:pt x="1138930" y="88743"/>
                  </a:lnTo>
                  <a:lnTo>
                    <a:pt x="1137258" y="88743"/>
                  </a:lnTo>
                  <a:lnTo>
                    <a:pt x="1136423" y="88743"/>
                  </a:lnTo>
                  <a:lnTo>
                    <a:pt x="1135587" y="88743"/>
                  </a:lnTo>
                  <a:lnTo>
                    <a:pt x="1133916" y="88743"/>
                  </a:lnTo>
                  <a:lnTo>
                    <a:pt x="1133080" y="88743"/>
                  </a:lnTo>
                  <a:lnTo>
                    <a:pt x="1132245" y="88743"/>
                  </a:lnTo>
                  <a:lnTo>
                    <a:pt x="1128902" y="88743"/>
                  </a:lnTo>
                  <a:lnTo>
                    <a:pt x="1128067" y="88743"/>
                  </a:lnTo>
                  <a:lnTo>
                    <a:pt x="1127231" y="88743"/>
                  </a:lnTo>
                  <a:lnTo>
                    <a:pt x="1124724" y="88743"/>
                  </a:lnTo>
                  <a:lnTo>
                    <a:pt x="1122217" y="88743"/>
                  </a:lnTo>
                  <a:lnTo>
                    <a:pt x="1120546" y="88743"/>
                  </a:lnTo>
                  <a:lnTo>
                    <a:pt x="1119711" y="88743"/>
                  </a:lnTo>
                  <a:lnTo>
                    <a:pt x="1118039" y="88743"/>
                  </a:lnTo>
                  <a:lnTo>
                    <a:pt x="1117204" y="88743"/>
                  </a:lnTo>
                  <a:lnTo>
                    <a:pt x="1116368" y="88743"/>
                  </a:lnTo>
                  <a:lnTo>
                    <a:pt x="1114697" y="88743"/>
                  </a:lnTo>
                  <a:lnTo>
                    <a:pt x="1113026" y="88743"/>
                  </a:lnTo>
                  <a:lnTo>
                    <a:pt x="1111355" y="88743"/>
                  </a:lnTo>
                  <a:lnTo>
                    <a:pt x="1110519" y="88743"/>
                  </a:lnTo>
                  <a:lnTo>
                    <a:pt x="1109683" y="88743"/>
                  </a:lnTo>
                  <a:lnTo>
                    <a:pt x="1108012" y="88743"/>
                  </a:lnTo>
                  <a:lnTo>
                    <a:pt x="1106341" y="88743"/>
                  </a:lnTo>
                  <a:lnTo>
                    <a:pt x="1104670" y="88743"/>
                  </a:lnTo>
                  <a:lnTo>
                    <a:pt x="1103834" y="88743"/>
                  </a:lnTo>
                  <a:lnTo>
                    <a:pt x="1102998" y="88743"/>
                  </a:lnTo>
                  <a:lnTo>
                    <a:pt x="1102163" y="88743"/>
                  </a:lnTo>
                  <a:lnTo>
                    <a:pt x="1101327" y="88743"/>
                  </a:lnTo>
                  <a:lnTo>
                    <a:pt x="1100492" y="88743"/>
                  </a:lnTo>
                  <a:lnTo>
                    <a:pt x="1098820" y="88743"/>
                  </a:lnTo>
                  <a:lnTo>
                    <a:pt x="1097985" y="88743"/>
                  </a:lnTo>
                  <a:lnTo>
                    <a:pt x="1095478" y="88743"/>
                  </a:lnTo>
                  <a:lnTo>
                    <a:pt x="1093807" y="88743"/>
                  </a:lnTo>
                  <a:lnTo>
                    <a:pt x="1092971" y="88743"/>
                  </a:lnTo>
                  <a:lnTo>
                    <a:pt x="1092136" y="88743"/>
                  </a:lnTo>
                  <a:lnTo>
                    <a:pt x="1091300" y="88743"/>
                  </a:lnTo>
                  <a:lnTo>
                    <a:pt x="1090464" y="88743"/>
                  </a:lnTo>
                  <a:lnTo>
                    <a:pt x="1089629" y="88743"/>
                  </a:lnTo>
                  <a:lnTo>
                    <a:pt x="1088793" y="88743"/>
                  </a:lnTo>
                  <a:lnTo>
                    <a:pt x="1087958" y="88743"/>
                  </a:lnTo>
                  <a:lnTo>
                    <a:pt x="1087122" y="88743"/>
                  </a:lnTo>
                  <a:lnTo>
                    <a:pt x="1086286" y="88743"/>
                  </a:lnTo>
                  <a:lnTo>
                    <a:pt x="1085451" y="88743"/>
                  </a:lnTo>
                  <a:lnTo>
                    <a:pt x="1083780" y="88743"/>
                  </a:lnTo>
                  <a:lnTo>
                    <a:pt x="1082944" y="88743"/>
                  </a:lnTo>
                  <a:lnTo>
                    <a:pt x="1078766" y="88743"/>
                  </a:lnTo>
                  <a:lnTo>
                    <a:pt x="1077095" y="88743"/>
                  </a:lnTo>
                  <a:lnTo>
                    <a:pt x="1076259" y="88743"/>
                  </a:lnTo>
                  <a:lnTo>
                    <a:pt x="1075424" y="88743"/>
                  </a:lnTo>
                  <a:lnTo>
                    <a:pt x="1074588" y="88743"/>
                  </a:lnTo>
                  <a:lnTo>
                    <a:pt x="1073752" y="88743"/>
                  </a:lnTo>
                  <a:lnTo>
                    <a:pt x="1070410" y="88743"/>
                  </a:lnTo>
                  <a:lnTo>
                    <a:pt x="1069574" y="88743"/>
                  </a:lnTo>
                  <a:lnTo>
                    <a:pt x="1068739" y="88743"/>
                  </a:lnTo>
                  <a:lnTo>
                    <a:pt x="1067067" y="88743"/>
                  </a:lnTo>
                  <a:lnTo>
                    <a:pt x="1066232" y="88743"/>
                  </a:lnTo>
                  <a:lnTo>
                    <a:pt x="1064561" y="88743"/>
                  </a:lnTo>
                  <a:lnTo>
                    <a:pt x="1062054" y="88743"/>
                  </a:lnTo>
                  <a:lnTo>
                    <a:pt x="1058711" y="88743"/>
                  </a:lnTo>
                  <a:lnTo>
                    <a:pt x="1057040" y="88743"/>
                  </a:lnTo>
                  <a:lnTo>
                    <a:pt x="1055369" y="88743"/>
                  </a:lnTo>
                  <a:lnTo>
                    <a:pt x="1053698" y="88743"/>
                  </a:lnTo>
                  <a:lnTo>
                    <a:pt x="1052862" y="88743"/>
                  </a:lnTo>
                  <a:lnTo>
                    <a:pt x="1052027" y="88743"/>
                  </a:lnTo>
                  <a:lnTo>
                    <a:pt x="1050355" y="88743"/>
                  </a:lnTo>
                  <a:lnTo>
                    <a:pt x="1049520" y="88743"/>
                  </a:lnTo>
                  <a:lnTo>
                    <a:pt x="1047849" y="88743"/>
                  </a:lnTo>
                  <a:lnTo>
                    <a:pt x="1047013" y="88743"/>
                  </a:lnTo>
                  <a:lnTo>
                    <a:pt x="1046177" y="88743"/>
                  </a:lnTo>
                  <a:lnTo>
                    <a:pt x="1044506" y="88743"/>
                  </a:lnTo>
                  <a:lnTo>
                    <a:pt x="1043671" y="88743"/>
                  </a:lnTo>
                  <a:lnTo>
                    <a:pt x="1041999" y="88743"/>
                  </a:lnTo>
                  <a:lnTo>
                    <a:pt x="1038657" y="88743"/>
                  </a:lnTo>
                  <a:lnTo>
                    <a:pt x="1037821" y="88743"/>
                  </a:lnTo>
                  <a:lnTo>
                    <a:pt x="1036986" y="88743"/>
                  </a:lnTo>
                  <a:lnTo>
                    <a:pt x="1033643" y="88743"/>
                  </a:lnTo>
                  <a:lnTo>
                    <a:pt x="1031972" y="88743"/>
                  </a:lnTo>
                  <a:lnTo>
                    <a:pt x="1031136" y="88743"/>
                  </a:lnTo>
                  <a:lnTo>
                    <a:pt x="1030301" y="88743"/>
                  </a:lnTo>
                  <a:lnTo>
                    <a:pt x="1029465" y="88743"/>
                  </a:lnTo>
                  <a:lnTo>
                    <a:pt x="1027794" y="88743"/>
                  </a:lnTo>
                  <a:lnTo>
                    <a:pt x="1026958" y="88743"/>
                  </a:lnTo>
                  <a:lnTo>
                    <a:pt x="1026123" y="88743"/>
                  </a:lnTo>
                  <a:lnTo>
                    <a:pt x="1025287" y="88743"/>
                  </a:lnTo>
                  <a:lnTo>
                    <a:pt x="1024452" y="88743"/>
                  </a:lnTo>
                  <a:lnTo>
                    <a:pt x="1023616" y="88743"/>
                  </a:lnTo>
                  <a:lnTo>
                    <a:pt x="1022780" y="88743"/>
                  </a:lnTo>
                  <a:lnTo>
                    <a:pt x="1021945" y="88743"/>
                  </a:lnTo>
                  <a:lnTo>
                    <a:pt x="1020274" y="88743"/>
                  </a:lnTo>
                  <a:lnTo>
                    <a:pt x="1019438" y="88743"/>
                  </a:lnTo>
                  <a:lnTo>
                    <a:pt x="1018602" y="88743"/>
                  </a:lnTo>
                  <a:lnTo>
                    <a:pt x="1017767" y="88743"/>
                  </a:lnTo>
                  <a:lnTo>
                    <a:pt x="1016931" y="88743"/>
                  </a:lnTo>
                  <a:lnTo>
                    <a:pt x="1015260" y="88743"/>
                  </a:lnTo>
                  <a:lnTo>
                    <a:pt x="1014424" y="88743"/>
                  </a:lnTo>
                  <a:lnTo>
                    <a:pt x="1012753" y="88743"/>
                  </a:lnTo>
                  <a:lnTo>
                    <a:pt x="1011082" y="88743"/>
                  </a:lnTo>
                  <a:lnTo>
                    <a:pt x="1010246" y="88743"/>
                  </a:lnTo>
                  <a:lnTo>
                    <a:pt x="1009411" y="88743"/>
                  </a:lnTo>
                  <a:lnTo>
                    <a:pt x="1007739" y="88743"/>
                  </a:lnTo>
                  <a:lnTo>
                    <a:pt x="1006904" y="88743"/>
                  </a:lnTo>
                  <a:lnTo>
                    <a:pt x="1006068" y="88743"/>
                  </a:lnTo>
                  <a:lnTo>
                    <a:pt x="1005233" y="88743"/>
                  </a:lnTo>
                  <a:lnTo>
                    <a:pt x="1003561" y="88743"/>
                  </a:lnTo>
                  <a:lnTo>
                    <a:pt x="1002726" y="88743"/>
                  </a:lnTo>
                  <a:lnTo>
                    <a:pt x="1001890" y="88743"/>
                  </a:lnTo>
                  <a:lnTo>
                    <a:pt x="1001055" y="88743"/>
                  </a:lnTo>
                  <a:lnTo>
                    <a:pt x="1000219" y="88743"/>
                  </a:lnTo>
                  <a:lnTo>
                    <a:pt x="999383" y="88743"/>
                  </a:lnTo>
                  <a:lnTo>
                    <a:pt x="998548" y="88743"/>
                  </a:lnTo>
                  <a:lnTo>
                    <a:pt x="997712" y="88743"/>
                  </a:lnTo>
                  <a:lnTo>
                    <a:pt x="996877" y="88743"/>
                  </a:lnTo>
                  <a:lnTo>
                    <a:pt x="996041" y="88743"/>
                  </a:lnTo>
                  <a:lnTo>
                    <a:pt x="995205" y="88743"/>
                  </a:lnTo>
                  <a:lnTo>
                    <a:pt x="994370" y="88743"/>
                  </a:lnTo>
                  <a:lnTo>
                    <a:pt x="993534" y="88743"/>
                  </a:lnTo>
                  <a:lnTo>
                    <a:pt x="992699" y="88743"/>
                  </a:lnTo>
                  <a:lnTo>
                    <a:pt x="991863" y="88743"/>
                  </a:lnTo>
                  <a:lnTo>
                    <a:pt x="990192" y="88743"/>
                  </a:lnTo>
                  <a:lnTo>
                    <a:pt x="989356" y="88743"/>
                  </a:lnTo>
                  <a:lnTo>
                    <a:pt x="986849" y="88743"/>
                  </a:lnTo>
                  <a:lnTo>
                    <a:pt x="985178" y="88743"/>
                  </a:lnTo>
                  <a:lnTo>
                    <a:pt x="983507" y="88743"/>
                  </a:lnTo>
                  <a:lnTo>
                    <a:pt x="982671" y="88743"/>
                  </a:lnTo>
                  <a:lnTo>
                    <a:pt x="981836" y="88743"/>
                  </a:lnTo>
                  <a:lnTo>
                    <a:pt x="981000" y="88743"/>
                  </a:lnTo>
                  <a:lnTo>
                    <a:pt x="980165" y="88743"/>
                  </a:lnTo>
                  <a:lnTo>
                    <a:pt x="979329" y="88743"/>
                  </a:lnTo>
                  <a:lnTo>
                    <a:pt x="978493" y="88743"/>
                  </a:lnTo>
                  <a:lnTo>
                    <a:pt x="977658" y="88743"/>
                  </a:lnTo>
                  <a:lnTo>
                    <a:pt x="975986" y="88743"/>
                  </a:lnTo>
                  <a:lnTo>
                    <a:pt x="975151" y="88743"/>
                  </a:lnTo>
                  <a:lnTo>
                    <a:pt x="972644" y="88743"/>
                  </a:lnTo>
                  <a:lnTo>
                    <a:pt x="971808" y="88743"/>
                  </a:lnTo>
                  <a:lnTo>
                    <a:pt x="970973" y="88743"/>
                  </a:lnTo>
                  <a:lnTo>
                    <a:pt x="970137" y="88743"/>
                  </a:lnTo>
                  <a:lnTo>
                    <a:pt x="968466" y="88743"/>
                  </a:lnTo>
                  <a:lnTo>
                    <a:pt x="967630" y="88743"/>
                  </a:lnTo>
                  <a:lnTo>
                    <a:pt x="966795" y="88743"/>
                  </a:lnTo>
                  <a:lnTo>
                    <a:pt x="965959" y="88743"/>
                  </a:lnTo>
                  <a:lnTo>
                    <a:pt x="965124" y="88743"/>
                  </a:lnTo>
                  <a:lnTo>
                    <a:pt x="963452" y="88743"/>
                  </a:lnTo>
                  <a:lnTo>
                    <a:pt x="961781" y="88743"/>
                  </a:lnTo>
                  <a:lnTo>
                    <a:pt x="960946" y="88743"/>
                  </a:lnTo>
                  <a:lnTo>
                    <a:pt x="960110" y="88743"/>
                  </a:lnTo>
                  <a:lnTo>
                    <a:pt x="959274" y="88743"/>
                  </a:lnTo>
                  <a:lnTo>
                    <a:pt x="958439" y="88743"/>
                  </a:lnTo>
                  <a:lnTo>
                    <a:pt x="957603" y="88743"/>
                  </a:lnTo>
                  <a:lnTo>
                    <a:pt x="956768" y="88743"/>
                  </a:lnTo>
                  <a:lnTo>
                    <a:pt x="955096" y="88743"/>
                  </a:lnTo>
                  <a:lnTo>
                    <a:pt x="951754" y="88743"/>
                  </a:lnTo>
                  <a:lnTo>
                    <a:pt x="950918" y="88743"/>
                  </a:lnTo>
                  <a:lnTo>
                    <a:pt x="950083" y="88743"/>
                  </a:lnTo>
                  <a:lnTo>
                    <a:pt x="949247" y="88743"/>
                  </a:lnTo>
                  <a:lnTo>
                    <a:pt x="948412" y="88743"/>
                  </a:lnTo>
                  <a:lnTo>
                    <a:pt x="946740" y="88743"/>
                  </a:lnTo>
                  <a:lnTo>
                    <a:pt x="945905" y="88743"/>
                  </a:lnTo>
                  <a:lnTo>
                    <a:pt x="943398" y="88743"/>
                  </a:lnTo>
                  <a:lnTo>
                    <a:pt x="942562" y="88743"/>
                  </a:lnTo>
                  <a:lnTo>
                    <a:pt x="941727" y="88743"/>
                  </a:lnTo>
                  <a:lnTo>
                    <a:pt x="940891" y="88743"/>
                  </a:lnTo>
                  <a:lnTo>
                    <a:pt x="939220" y="88743"/>
                  </a:lnTo>
                  <a:lnTo>
                    <a:pt x="938384" y="88743"/>
                  </a:lnTo>
                  <a:lnTo>
                    <a:pt x="937549" y="88743"/>
                  </a:lnTo>
                  <a:lnTo>
                    <a:pt x="936713" y="88743"/>
                  </a:lnTo>
                  <a:lnTo>
                    <a:pt x="935042" y="88743"/>
                  </a:lnTo>
                  <a:lnTo>
                    <a:pt x="933371" y="88743"/>
                  </a:lnTo>
                  <a:lnTo>
                    <a:pt x="932535" y="88743"/>
                  </a:lnTo>
                  <a:lnTo>
                    <a:pt x="931699" y="88743"/>
                  </a:lnTo>
                  <a:lnTo>
                    <a:pt x="930028" y="88743"/>
                  </a:lnTo>
                  <a:lnTo>
                    <a:pt x="929193" y="88743"/>
                  </a:lnTo>
                  <a:lnTo>
                    <a:pt x="928357" y="88743"/>
                  </a:lnTo>
                  <a:lnTo>
                    <a:pt x="927521" y="88743"/>
                  </a:lnTo>
                  <a:lnTo>
                    <a:pt x="925015" y="88743"/>
                  </a:lnTo>
                  <a:lnTo>
                    <a:pt x="924179" y="88743"/>
                  </a:lnTo>
                  <a:lnTo>
                    <a:pt x="923343" y="88743"/>
                  </a:lnTo>
                  <a:lnTo>
                    <a:pt x="921672" y="88743"/>
                  </a:lnTo>
                  <a:lnTo>
                    <a:pt x="920001" y="88743"/>
                  </a:lnTo>
                  <a:lnTo>
                    <a:pt x="918330" y="88743"/>
                  </a:lnTo>
                  <a:lnTo>
                    <a:pt x="917494" y="88743"/>
                  </a:lnTo>
                  <a:lnTo>
                    <a:pt x="915823" y="88743"/>
                  </a:lnTo>
                  <a:lnTo>
                    <a:pt x="914987" y="88743"/>
                  </a:lnTo>
                  <a:lnTo>
                    <a:pt x="914152" y="88743"/>
                  </a:lnTo>
                  <a:lnTo>
                    <a:pt x="913316" y="88743"/>
                  </a:lnTo>
                  <a:lnTo>
                    <a:pt x="912480" y="88743"/>
                  </a:lnTo>
                  <a:lnTo>
                    <a:pt x="910809" y="88743"/>
                  </a:lnTo>
                  <a:lnTo>
                    <a:pt x="909974" y="88743"/>
                  </a:lnTo>
                  <a:lnTo>
                    <a:pt x="909138" y="88743"/>
                  </a:lnTo>
                  <a:lnTo>
                    <a:pt x="908302" y="88743"/>
                  </a:lnTo>
                  <a:lnTo>
                    <a:pt x="907467" y="88743"/>
                  </a:lnTo>
                  <a:lnTo>
                    <a:pt x="906631" y="88743"/>
                  </a:lnTo>
                  <a:lnTo>
                    <a:pt x="905796" y="88743"/>
                  </a:lnTo>
                  <a:lnTo>
                    <a:pt x="904960" y="88743"/>
                  </a:lnTo>
                  <a:lnTo>
                    <a:pt x="904124" y="88743"/>
                  </a:lnTo>
                  <a:lnTo>
                    <a:pt x="903289" y="79392"/>
                  </a:lnTo>
                  <a:lnTo>
                    <a:pt x="902453" y="79392"/>
                  </a:lnTo>
                  <a:lnTo>
                    <a:pt x="901618" y="79392"/>
                  </a:lnTo>
                  <a:lnTo>
                    <a:pt x="899946" y="79392"/>
                  </a:lnTo>
                  <a:lnTo>
                    <a:pt x="899111" y="79392"/>
                  </a:lnTo>
                  <a:lnTo>
                    <a:pt x="898275" y="79392"/>
                  </a:lnTo>
                  <a:lnTo>
                    <a:pt x="896604" y="79392"/>
                  </a:lnTo>
                  <a:lnTo>
                    <a:pt x="895768" y="79392"/>
                  </a:lnTo>
                  <a:lnTo>
                    <a:pt x="894933" y="79392"/>
                  </a:lnTo>
                  <a:lnTo>
                    <a:pt x="894097" y="79392"/>
                  </a:lnTo>
                  <a:lnTo>
                    <a:pt x="893262" y="79392"/>
                  </a:lnTo>
                  <a:lnTo>
                    <a:pt x="892426" y="79392"/>
                  </a:lnTo>
                  <a:lnTo>
                    <a:pt x="891590" y="79392"/>
                  </a:lnTo>
                  <a:lnTo>
                    <a:pt x="890755" y="79392"/>
                  </a:lnTo>
                  <a:lnTo>
                    <a:pt x="889919" y="79392"/>
                  </a:lnTo>
                  <a:lnTo>
                    <a:pt x="889084" y="79392"/>
                  </a:lnTo>
                  <a:lnTo>
                    <a:pt x="888248" y="79392"/>
                  </a:lnTo>
                  <a:lnTo>
                    <a:pt x="887412" y="79392"/>
                  </a:lnTo>
                  <a:lnTo>
                    <a:pt x="886577" y="79392"/>
                  </a:lnTo>
                  <a:lnTo>
                    <a:pt x="885741" y="79392"/>
                  </a:lnTo>
                  <a:lnTo>
                    <a:pt x="884906" y="79392"/>
                  </a:lnTo>
                  <a:lnTo>
                    <a:pt x="884070" y="79392"/>
                  </a:lnTo>
                  <a:lnTo>
                    <a:pt x="883234" y="79392"/>
                  </a:lnTo>
                  <a:lnTo>
                    <a:pt x="882399" y="79392"/>
                  </a:lnTo>
                  <a:lnTo>
                    <a:pt x="881563" y="79392"/>
                  </a:lnTo>
                  <a:lnTo>
                    <a:pt x="879892" y="79392"/>
                  </a:lnTo>
                  <a:lnTo>
                    <a:pt x="879056" y="79392"/>
                  </a:lnTo>
                  <a:lnTo>
                    <a:pt x="878221" y="79392"/>
                  </a:lnTo>
                  <a:lnTo>
                    <a:pt x="877385" y="79392"/>
                  </a:lnTo>
                  <a:lnTo>
                    <a:pt x="874878" y="79392"/>
                  </a:lnTo>
                  <a:lnTo>
                    <a:pt x="874043" y="79392"/>
                  </a:lnTo>
                  <a:lnTo>
                    <a:pt x="873207" y="79392"/>
                  </a:lnTo>
                  <a:lnTo>
                    <a:pt x="872371" y="79392"/>
                  </a:lnTo>
                  <a:lnTo>
                    <a:pt x="871536" y="79392"/>
                  </a:lnTo>
                  <a:lnTo>
                    <a:pt x="870700" y="79392"/>
                  </a:lnTo>
                  <a:lnTo>
                    <a:pt x="869865" y="79392"/>
                  </a:lnTo>
                  <a:lnTo>
                    <a:pt x="868193" y="79392"/>
                  </a:lnTo>
                  <a:lnTo>
                    <a:pt x="867358" y="79392"/>
                  </a:lnTo>
                  <a:lnTo>
                    <a:pt x="866522" y="79392"/>
                  </a:lnTo>
                  <a:lnTo>
                    <a:pt x="865687" y="79392"/>
                  </a:lnTo>
                  <a:lnTo>
                    <a:pt x="862344" y="79392"/>
                  </a:lnTo>
                  <a:lnTo>
                    <a:pt x="861509" y="79392"/>
                  </a:lnTo>
                  <a:lnTo>
                    <a:pt x="859837" y="79392"/>
                  </a:lnTo>
                  <a:lnTo>
                    <a:pt x="859002" y="79392"/>
                  </a:lnTo>
                  <a:lnTo>
                    <a:pt x="857331" y="79392"/>
                  </a:lnTo>
                  <a:lnTo>
                    <a:pt x="856495" y="79392"/>
                  </a:lnTo>
                  <a:lnTo>
                    <a:pt x="855659" y="79392"/>
                  </a:lnTo>
                  <a:lnTo>
                    <a:pt x="854824" y="79392"/>
                  </a:lnTo>
                  <a:lnTo>
                    <a:pt x="853988" y="79392"/>
                  </a:lnTo>
                  <a:lnTo>
                    <a:pt x="852317" y="79392"/>
                  </a:lnTo>
                  <a:lnTo>
                    <a:pt x="851481" y="79392"/>
                  </a:lnTo>
                  <a:lnTo>
                    <a:pt x="850646" y="70274"/>
                  </a:lnTo>
                  <a:lnTo>
                    <a:pt x="849810" y="70274"/>
                  </a:lnTo>
                  <a:lnTo>
                    <a:pt x="848974" y="70274"/>
                  </a:lnTo>
                  <a:lnTo>
                    <a:pt x="848139" y="70274"/>
                  </a:lnTo>
                  <a:lnTo>
                    <a:pt x="847303" y="70274"/>
                  </a:lnTo>
                  <a:lnTo>
                    <a:pt x="845632" y="70274"/>
                  </a:lnTo>
                  <a:lnTo>
                    <a:pt x="844796" y="70274"/>
                  </a:lnTo>
                  <a:lnTo>
                    <a:pt x="843961" y="70274"/>
                  </a:lnTo>
                  <a:lnTo>
                    <a:pt x="843125" y="70274"/>
                  </a:lnTo>
                  <a:lnTo>
                    <a:pt x="842290" y="70274"/>
                  </a:lnTo>
                  <a:lnTo>
                    <a:pt x="841454" y="70274"/>
                  </a:lnTo>
                  <a:lnTo>
                    <a:pt x="840618" y="70274"/>
                  </a:lnTo>
                  <a:lnTo>
                    <a:pt x="838112" y="70274"/>
                  </a:lnTo>
                  <a:lnTo>
                    <a:pt x="837276" y="70274"/>
                  </a:lnTo>
                  <a:lnTo>
                    <a:pt x="836440" y="70274"/>
                  </a:lnTo>
                  <a:lnTo>
                    <a:pt x="834769" y="70274"/>
                  </a:lnTo>
                  <a:lnTo>
                    <a:pt x="833098" y="70274"/>
                  </a:lnTo>
                  <a:lnTo>
                    <a:pt x="832262" y="70274"/>
                  </a:lnTo>
                  <a:lnTo>
                    <a:pt x="831427" y="70274"/>
                  </a:lnTo>
                  <a:lnTo>
                    <a:pt x="830591" y="70274"/>
                  </a:lnTo>
                  <a:lnTo>
                    <a:pt x="828920" y="70274"/>
                  </a:lnTo>
                  <a:lnTo>
                    <a:pt x="828084" y="70274"/>
                  </a:lnTo>
                  <a:lnTo>
                    <a:pt x="827249" y="61049"/>
                  </a:lnTo>
                  <a:lnTo>
                    <a:pt x="826413" y="61049"/>
                  </a:lnTo>
                  <a:lnTo>
                    <a:pt x="825578" y="61049"/>
                  </a:lnTo>
                  <a:lnTo>
                    <a:pt x="824742" y="61049"/>
                  </a:lnTo>
                  <a:lnTo>
                    <a:pt x="823906" y="61049"/>
                  </a:lnTo>
                  <a:lnTo>
                    <a:pt x="823071" y="61049"/>
                  </a:lnTo>
                  <a:lnTo>
                    <a:pt x="822235" y="61049"/>
                  </a:lnTo>
                  <a:lnTo>
                    <a:pt x="820564" y="61049"/>
                  </a:lnTo>
                  <a:lnTo>
                    <a:pt x="819728" y="61049"/>
                  </a:lnTo>
                  <a:lnTo>
                    <a:pt x="818893" y="61049"/>
                  </a:lnTo>
                  <a:lnTo>
                    <a:pt x="818057" y="61049"/>
                  </a:lnTo>
                  <a:lnTo>
                    <a:pt x="817221" y="61049"/>
                  </a:lnTo>
                  <a:lnTo>
                    <a:pt x="816386" y="61049"/>
                  </a:lnTo>
                  <a:lnTo>
                    <a:pt x="815550" y="61049"/>
                  </a:lnTo>
                  <a:lnTo>
                    <a:pt x="813043" y="61049"/>
                  </a:lnTo>
                  <a:lnTo>
                    <a:pt x="812208" y="61049"/>
                  </a:lnTo>
                  <a:lnTo>
                    <a:pt x="811372" y="61049"/>
                  </a:lnTo>
                  <a:lnTo>
                    <a:pt x="810537" y="61049"/>
                  </a:lnTo>
                  <a:lnTo>
                    <a:pt x="809701" y="61049"/>
                  </a:lnTo>
                  <a:lnTo>
                    <a:pt x="808865" y="61049"/>
                  </a:lnTo>
                  <a:lnTo>
                    <a:pt x="807194" y="61049"/>
                  </a:lnTo>
                  <a:lnTo>
                    <a:pt x="806359" y="61049"/>
                  </a:lnTo>
                  <a:lnTo>
                    <a:pt x="805523" y="61049"/>
                  </a:lnTo>
                  <a:lnTo>
                    <a:pt x="804687" y="61049"/>
                  </a:lnTo>
                  <a:lnTo>
                    <a:pt x="803852" y="61049"/>
                  </a:lnTo>
                  <a:lnTo>
                    <a:pt x="803016" y="61049"/>
                  </a:lnTo>
                  <a:lnTo>
                    <a:pt x="802181" y="61049"/>
                  </a:lnTo>
                  <a:lnTo>
                    <a:pt x="801345" y="61049"/>
                  </a:lnTo>
                  <a:lnTo>
                    <a:pt x="800509" y="61049"/>
                  </a:lnTo>
                  <a:lnTo>
                    <a:pt x="799674" y="61049"/>
                  </a:lnTo>
                  <a:lnTo>
                    <a:pt x="798003" y="61049"/>
                  </a:lnTo>
                  <a:lnTo>
                    <a:pt x="797167" y="61049"/>
                  </a:lnTo>
                  <a:lnTo>
                    <a:pt x="796331" y="61049"/>
                  </a:lnTo>
                  <a:lnTo>
                    <a:pt x="795496" y="61049"/>
                  </a:lnTo>
                  <a:lnTo>
                    <a:pt x="794660" y="61049"/>
                  </a:lnTo>
                  <a:lnTo>
                    <a:pt x="793825" y="61049"/>
                  </a:lnTo>
                  <a:lnTo>
                    <a:pt x="792989" y="61049"/>
                  </a:lnTo>
                  <a:lnTo>
                    <a:pt x="792153" y="61049"/>
                  </a:lnTo>
                  <a:lnTo>
                    <a:pt x="791318" y="61049"/>
                  </a:lnTo>
                  <a:lnTo>
                    <a:pt x="790482" y="61049"/>
                  </a:lnTo>
                  <a:lnTo>
                    <a:pt x="789647" y="61049"/>
                  </a:lnTo>
                  <a:lnTo>
                    <a:pt x="788811" y="61049"/>
                  </a:lnTo>
                  <a:lnTo>
                    <a:pt x="787975" y="61049"/>
                  </a:lnTo>
                  <a:lnTo>
                    <a:pt x="787140" y="61049"/>
                  </a:lnTo>
                  <a:lnTo>
                    <a:pt x="786304" y="61049"/>
                  </a:lnTo>
                  <a:lnTo>
                    <a:pt x="785468" y="61049"/>
                  </a:lnTo>
                  <a:lnTo>
                    <a:pt x="784633" y="61049"/>
                  </a:lnTo>
                  <a:lnTo>
                    <a:pt x="783797" y="61049"/>
                  </a:lnTo>
                  <a:lnTo>
                    <a:pt x="781290" y="61049"/>
                  </a:lnTo>
                  <a:lnTo>
                    <a:pt x="780455" y="61049"/>
                  </a:lnTo>
                  <a:lnTo>
                    <a:pt x="778784" y="61049"/>
                  </a:lnTo>
                  <a:lnTo>
                    <a:pt x="777948" y="61049"/>
                  </a:lnTo>
                  <a:lnTo>
                    <a:pt x="777112" y="61049"/>
                  </a:lnTo>
                  <a:lnTo>
                    <a:pt x="776277" y="61049"/>
                  </a:lnTo>
                  <a:lnTo>
                    <a:pt x="775441" y="61049"/>
                  </a:lnTo>
                  <a:lnTo>
                    <a:pt x="774606" y="61049"/>
                  </a:lnTo>
                  <a:lnTo>
                    <a:pt x="773770" y="61049"/>
                  </a:lnTo>
                  <a:lnTo>
                    <a:pt x="772934" y="61049"/>
                  </a:lnTo>
                  <a:lnTo>
                    <a:pt x="772099" y="61049"/>
                  </a:lnTo>
                  <a:lnTo>
                    <a:pt x="771263" y="61049"/>
                  </a:lnTo>
                  <a:lnTo>
                    <a:pt x="770428" y="61049"/>
                  </a:lnTo>
                  <a:lnTo>
                    <a:pt x="768756" y="61049"/>
                  </a:lnTo>
                  <a:lnTo>
                    <a:pt x="767921" y="61049"/>
                  </a:lnTo>
                  <a:lnTo>
                    <a:pt x="767085" y="61049"/>
                  </a:lnTo>
                  <a:lnTo>
                    <a:pt x="766250" y="61049"/>
                  </a:lnTo>
                  <a:lnTo>
                    <a:pt x="765414" y="61049"/>
                  </a:lnTo>
                  <a:lnTo>
                    <a:pt x="764578" y="61049"/>
                  </a:lnTo>
                  <a:lnTo>
                    <a:pt x="763743" y="61049"/>
                  </a:lnTo>
                  <a:lnTo>
                    <a:pt x="762907" y="61049"/>
                  </a:lnTo>
                  <a:lnTo>
                    <a:pt x="762072" y="61049"/>
                  </a:lnTo>
                  <a:lnTo>
                    <a:pt x="761236" y="61049"/>
                  </a:lnTo>
                  <a:lnTo>
                    <a:pt x="760400" y="61049"/>
                  </a:lnTo>
                  <a:lnTo>
                    <a:pt x="759565" y="61049"/>
                  </a:lnTo>
                  <a:lnTo>
                    <a:pt x="757894" y="61049"/>
                  </a:lnTo>
                  <a:lnTo>
                    <a:pt x="756222" y="61049"/>
                  </a:lnTo>
                  <a:lnTo>
                    <a:pt x="755387" y="61049"/>
                  </a:lnTo>
                  <a:lnTo>
                    <a:pt x="754551" y="61049"/>
                  </a:lnTo>
                  <a:lnTo>
                    <a:pt x="752880" y="61049"/>
                  </a:lnTo>
                  <a:lnTo>
                    <a:pt x="752044" y="61049"/>
                  </a:lnTo>
                  <a:lnTo>
                    <a:pt x="751209" y="61049"/>
                  </a:lnTo>
                  <a:lnTo>
                    <a:pt x="750373" y="61049"/>
                  </a:lnTo>
                  <a:lnTo>
                    <a:pt x="749537" y="61049"/>
                  </a:lnTo>
                  <a:lnTo>
                    <a:pt x="748702" y="61049"/>
                  </a:lnTo>
                  <a:lnTo>
                    <a:pt x="745359" y="52252"/>
                  </a:lnTo>
                  <a:lnTo>
                    <a:pt x="744524" y="52252"/>
                  </a:lnTo>
                  <a:lnTo>
                    <a:pt x="743688" y="52252"/>
                  </a:lnTo>
                  <a:lnTo>
                    <a:pt x="742853" y="52252"/>
                  </a:lnTo>
                  <a:lnTo>
                    <a:pt x="741181" y="52252"/>
                  </a:lnTo>
                  <a:lnTo>
                    <a:pt x="739510" y="52252"/>
                  </a:lnTo>
                  <a:lnTo>
                    <a:pt x="738675" y="52252"/>
                  </a:lnTo>
                  <a:lnTo>
                    <a:pt x="737003" y="52252"/>
                  </a:lnTo>
                  <a:lnTo>
                    <a:pt x="736168" y="52252"/>
                  </a:lnTo>
                  <a:lnTo>
                    <a:pt x="735332" y="52252"/>
                  </a:lnTo>
                  <a:lnTo>
                    <a:pt x="732825" y="52252"/>
                  </a:lnTo>
                  <a:lnTo>
                    <a:pt x="731990" y="52252"/>
                  </a:lnTo>
                  <a:lnTo>
                    <a:pt x="731154" y="52252"/>
                  </a:lnTo>
                  <a:lnTo>
                    <a:pt x="730319" y="52252"/>
                  </a:lnTo>
                  <a:lnTo>
                    <a:pt x="728647" y="52252"/>
                  </a:lnTo>
                  <a:lnTo>
                    <a:pt x="727812" y="52252"/>
                  </a:lnTo>
                  <a:lnTo>
                    <a:pt x="726976" y="52252"/>
                  </a:lnTo>
                  <a:lnTo>
                    <a:pt x="726141" y="52252"/>
                  </a:lnTo>
                  <a:lnTo>
                    <a:pt x="725305" y="52252"/>
                  </a:lnTo>
                  <a:lnTo>
                    <a:pt x="724469" y="52252"/>
                  </a:lnTo>
                  <a:lnTo>
                    <a:pt x="721127" y="52252"/>
                  </a:lnTo>
                  <a:lnTo>
                    <a:pt x="720291" y="52252"/>
                  </a:lnTo>
                  <a:lnTo>
                    <a:pt x="719456" y="52252"/>
                  </a:lnTo>
                  <a:lnTo>
                    <a:pt x="717784" y="52252"/>
                  </a:lnTo>
                  <a:lnTo>
                    <a:pt x="716949" y="52252"/>
                  </a:lnTo>
                  <a:lnTo>
                    <a:pt x="716113" y="52252"/>
                  </a:lnTo>
                  <a:lnTo>
                    <a:pt x="714442" y="52252"/>
                  </a:lnTo>
                  <a:lnTo>
                    <a:pt x="713606" y="52252"/>
                  </a:lnTo>
                  <a:lnTo>
                    <a:pt x="712771" y="52252"/>
                  </a:lnTo>
                  <a:lnTo>
                    <a:pt x="711100" y="52252"/>
                  </a:lnTo>
                  <a:lnTo>
                    <a:pt x="710264" y="52252"/>
                  </a:lnTo>
                  <a:lnTo>
                    <a:pt x="709428" y="52252"/>
                  </a:lnTo>
                  <a:lnTo>
                    <a:pt x="708593" y="52252"/>
                  </a:lnTo>
                  <a:lnTo>
                    <a:pt x="707757" y="52252"/>
                  </a:lnTo>
                  <a:lnTo>
                    <a:pt x="706922" y="52252"/>
                  </a:lnTo>
                  <a:lnTo>
                    <a:pt x="704415" y="52252"/>
                  </a:lnTo>
                  <a:lnTo>
                    <a:pt x="703579" y="52252"/>
                  </a:lnTo>
                  <a:lnTo>
                    <a:pt x="701908" y="52252"/>
                  </a:lnTo>
                  <a:lnTo>
                    <a:pt x="701072" y="52252"/>
                  </a:lnTo>
                  <a:lnTo>
                    <a:pt x="700237" y="52252"/>
                  </a:lnTo>
                  <a:lnTo>
                    <a:pt x="697730" y="52252"/>
                  </a:lnTo>
                  <a:lnTo>
                    <a:pt x="696894" y="52252"/>
                  </a:lnTo>
                  <a:lnTo>
                    <a:pt x="696059" y="52252"/>
                  </a:lnTo>
                  <a:lnTo>
                    <a:pt x="695223" y="52252"/>
                  </a:lnTo>
                  <a:lnTo>
                    <a:pt x="694388" y="52252"/>
                  </a:lnTo>
                  <a:lnTo>
                    <a:pt x="693552" y="52252"/>
                  </a:lnTo>
                  <a:lnTo>
                    <a:pt x="692716" y="52252"/>
                  </a:lnTo>
                  <a:lnTo>
                    <a:pt x="691881" y="52252"/>
                  </a:lnTo>
                  <a:lnTo>
                    <a:pt x="689374" y="52252"/>
                  </a:lnTo>
                  <a:lnTo>
                    <a:pt x="687703" y="52252"/>
                  </a:lnTo>
                  <a:lnTo>
                    <a:pt x="686867" y="52252"/>
                  </a:lnTo>
                  <a:lnTo>
                    <a:pt x="685196" y="52252"/>
                  </a:lnTo>
                  <a:lnTo>
                    <a:pt x="684360" y="52252"/>
                  </a:lnTo>
                  <a:lnTo>
                    <a:pt x="683525" y="52252"/>
                  </a:lnTo>
                  <a:lnTo>
                    <a:pt x="681853" y="52252"/>
                  </a:lnTo>
                  <a:lnTo>
                    <a:pt x="681018" y="52252"/>
                  </a:lnTo>
                  <a:lnTo>
                    <a:pt x="680182" y="52252"/>
                  </a:lnTo>
                  <a:lnTo>
                    <a:pt x="679347" y="52252"/>
                  </a:lnTo>
                  <a:lnTo>
                    <a:pt x="677675" y="52252"/>
                  </a:lnTo>
                  <a:lnTo>
                    <a:pt x="676840" y="52252"/>
                  </a:lnTo>
                  <a:lnTo>
                    <a:pt x="676004" y="52252"/>
                  </a:lnTo>
                  <a:lnTo>
                    <a:pt x="674333" y="52252"/>
                  </a:lnTo>
                  <a:lnTo>
                    <a:pt x="673497" y="52252"/>
                  </a:lnTo>
                  <a:lnTo>
                    <a:pt x="672662" y="52252"/>
                  </a:lnTo>
                  <a:lnTo>
                    <a:pt x="671826" y="52252"/>
                  </a:lnTo>
                  <a:lnTo>
                    <a:pt x="670155" y="52252"/>
                  </a:lnTo>
                  <a:lnTo>
                    <a:pt x="668484" y="52252"/>
                  </a:lnTo>
                  <a:lnTo>
                    <a:pt x="667648" y="52252"/>
                  </a:lnTo>
                  <a:lnTo>
                    <a:pt x="666813" y="52252"/>
                  </a:lnTo>
                  <a:lnTo>
                    <a:pt x="665977" y="52252"/>
                  </a:lnTo>
                  <a:lnTo>
                    <a:pt x="665141" y="52252"/>
                  </a:lnTo>
                  <a:lnTo>
                    <a:pt x="664306" y="52252"/>
                  </a:lnTo>
                  <a:lnTo>
                    <a:pt x="663470" y="52252"/>
                  </a:lnTo>
                  <a:lnTo>
                    <a:pt x="662634" y="52252"/>
                  </a:lnTo>
                  <a:lnTo>
                    <a:pt x="661799" y="52252"/>
                  </a:lnTo>
                  <a:lnTo>
                    <a:pt x="660963" y="52252"/>
                  </a:lnTo>
                  <a:lnTo>
                    <a:pt x="659292" y="52252"/>
                  </a:lnTo>
                  <a:lnTo>
                    <a:pt x="658456" y="52252"/>
                  </a:lnTo>
                  <a:lnTo>
                    <a:pt x="657621" y="52252"/>
                  </a:lnTo>
                  <a:lnTo>
                    <a:pt x="656785" y="52252"/>
                  </a:lnTo>
                  <a:lnTo>
                    <a:pt x="655950" y="52252"/>
                  </a:lnTo>
                  <a:lnTo>
                    <a:pt x="655114" y="52252"/>
                  </a:lnTo>
                  <a:lnTo>
                    <a:pt x="654278" y="52252"/>
                  </a:lnTo>
                  <a:lnTo>
                    <a:pt x="653443" y="52252"/>
                  </a:lnTo>
                  <a:lnTo>
                    <a:pt x="651772" y="52252"/>
                  </a:lnTo>
                  <a:lnTo>
                    <a:pt x="650936" y="52252"/>
                  </a:lnTo>
                  <a:lnTo>
                    <a:pt x="650100" y="52252"/>
                  </a:lnTo>
                  <a:lnTo>
                    <a:pt x="649265" y="52252"/>
                  </a:lnTo>
                  <a:lnTo>
                    <a:pt x="648429" y="52252"/>
                  </a:lnTo>
                  <a:lnTo>
                    <a:pt x="647594" y="52252"/>
                  </a:lnTo>
                  <a:lnTo>
                    <a:pt x="646758" y="52252"/>
                  </a:lnTo>
                  <a:lnTo>
                    <a:pt x="645922" y="52252"/>
                  </a:lnTo>
                  <a:lnTo>
                    <a:pt x="645087" y="52252"/>
                  </a:lnTo>
                  <a:lnTo>
                    <a:pt x="644251" y="52252"/>
                  </a:lnTo>
                  <a:lnTo>
                    <a:pt x="642580" y="52252"/>
                  </a:lnTo>
                  <a:lnTo>
                    <a:pt x="640073" y="52252"/>
                  </a:lnTo>
                  <a:lnTo>
                    <a:pt x="639238" y="52252"/>
                  </a:lnTo>
                  <a:lnTo>
                    <a:pt x="638402" y="52252"/>
                  </a:lnTo>
                  <a:lnTo>
                    <a:pt x="637566" y="52252"/>
                  </a:lnTo>
                  <a:lnTo>
                    <a:pt x="636731" y="52252"/>
                  </a:lnTo>
                  <a:lnTo>
                    <a:pt x="635060" y="52252"/>
                  </a:lnTo>
                  <a:lnTo>
                    <a:pt x="633388" y="52252"/>
                  </a:lnTo>
                  <a:lnTo>
                    <a:pt x="632553" y="52252"/>
                  </a:lnTo>
                  <a:lnTo>
                    <a:pt x="631717" y="52252"/>
                  </a:lnTo>
                  <a:lnTo>
                    <a:pt x="630881" y="52252"/>
                  </a:lnTo>
                  <a:lnTo>
                    <a:pt x="630046" y="52252"/>
                  </a:lnTo>
                  <a:lnTo>
                    <a:pt x="629210" y="52252"/>
                  </a:lnTo>
                  <a:lnTo>
                    <a:pt x="628375" y="52252"/>
                  </a:lnTo>
                  <a:lnTo>
                    <a:pt x="627539" y="52252"/>
                  </a:lnTo>
                  <a:lnTo>
                    <a:pt x="626703" y="52252"/>
                  </a:lnTo>
                  <a:lnTo>
                    <a:pt x="625868" y="52252"/>
                  </a:lnTo>
                  <a:lnTo>
                    <a:pt x="625032" y="52252"/>
                  </a:lnTo>
                  <a:lnTo>
                    <a:pt x="624197" y="52252"/>
                  </a:lnTo>
                  <a:lnTo>
                    <a:pt x="623361" y="52252"/>
                  </a:lnTo>
                  <a:lnTo>
                    <a:pt x="622525" y="52252"/>
                  </a:lnTo>
                  <a:lnTo>
                    <a:pt x="621690" y="52252"/>
                  </a:lnTo>
                  <a:lnTo>
                    <a:pt x="620854" y="52252"/>
                  </a:lnTo>
                  <a:lnTo>
                    <a:pt x="620019" y="52252"/>
                  </a:lnTo>
                  <a:lnTo>
                    <a:pt x="618347" y="52252"/>
                  </a:lnTo>
                  <a:lnTo>
                    <a:pt x="617512" y="52252"/>
                  </a:lnTo>
                  <a:lnTo>
                    <a:pt x="616676" y="52252"/>
                  </a:lnTo>
                  <a:lnTo>
                    <a:pt x="615841" y="52252"/>
                  </a:lnTo>
                  <a:lnTo>
                    <a:pt x="615005" y="52252"/>
                  </a:lnTo>
                  <a:lnTo>
                    <a:pt x="614169" y="52252"/>
                  </a:lnTo>
                  <a:lnTo>
                    <a:pt x="613334" y="52252"/>
                  </a:lnTo>
                  <a:lnTo>
                    <a:pt x="612498" y="52252"/>
                  </a:lnTo>
                  <a:lnTo>
                    <a:pt x="611663" y="52252"/>
                  </a:lnTo>
                  <a:lnTo>
                    <a:pt x="610827" y="52252"/>
                  </a:lnTo>
                  <a:lnTo>
                    <a:pt x="609991" y="52252"/>
                  </a:lnTo>
                  <a:lnTo>
                    <a:pt x="609156" y="52252"/>
                  </a:lnTo>
                  <a:lnTo>
                    <a:pt x="608320" y="52252"/>
                  </a:lnTo>
                  <a:lnTo>
                    <a:pt x="607485" y="52252"/>
                  </a:lnTo>
                  <a:lnTo>
                    <a:pt x="606649" y="52252"/>
                  </a:lnTo>
                  <a:lnTo>
                    <a:pt x="605813" y="52252"/>
                  </a:lnTo>
                  <a:lnTo>
                    <a:pt x="604978" y="52252"/>
                  </a:lnTo>
                  <a:lnTo>
                    <a:pt x="604142" y="52252"/>
                  </a:lnTo>
                  <a:lnTo>
                    <a:pt x="603307" y="52252"/>
                  </a:lnTo>
                  <a:lnTo>
                    <a:pt x="602471" y="44408"/>
                  </a:lnTo>
                  <a:lnTo>
                    <a:pt x="601635" y="44408"/>
                  </a:lnTo>
                  <a:lnTo>
                    <a:pt x="600800" y="44408"/>
                  </a:lnTo>
                  <a:lnTo>
                    <a:pt x="599964" y="44408"/>
                  </a:lnTo>
                  <a:lnTo>
                    <a:pt x="599128" y="44408"/>
                  </a:lnTo>
                  <a:lnTo>
                    <a:pt x="598293" y="44408"/>
                  </a:lnTo>
                  <a:lnTo>
                    <a:pt x="597457" y="44408"/>
                  </a:lnTo>
                  <a:lnTo>
                    <a:pt x="596622" y="44408"/>
                  </a:lnTo>
                  <a:lnTo>
                    <a:pt x="595786" y="44408"/>
                  </a:lnTo>
                  <a:lnTo>
                    <a:pt x="594950" y="44408"/>
                  </a:lnTo>
                  <a:lnTo>
                    <a:pt x="594115" y="44408"/>
                  </a:lnTo>
                  <a:lnTo>
                    <a:pt x="593279" y="44408"/>
                  </a:lnTo>
                  <a:lnTo>
                    <a:pt x="591608" y="44408"/>
                  </a:lnTo>
                  <a:lnTo>
                    <a:pt x="590772" y="44408"/>
                  </a:lnTo>
                  <a:lnTo>
                    <a:pt x="589937" y="44408"/>
                  </a:lnTo>
                  <a:lnTo>
                    <a:pt x="589101" y="44408"/>
                  </a:lnTo>
                  <a:lnTo>
                    <a:pt x="588266" y="44408"/>
                  </a:lnTo>
                  <a:lnTo>
                    <a:pt x="587430" y="44408"/>
                  </a:lnTo>
                  <a:lnTo>
                    <a:pt x="586594" y="44408"/>
                  </a:lnTo>
                  <a:lnTo>
                    <a:pt x="585759" y="44408"/>
                  </a:lnTo>
                  <a:lnTo>
                    <a:pt x="584923" y="44408"/>
                  </a:lnTo>
                  <a:lnTo>
                    <a:pt x="584088" y="44408"/>
                  </a:lnTo>
                  <a:lnTo>
                    <a:pt x="582416" y="44408"/>
                  </a:lnTo>
                  <a:lnTo>
                    <a:pt x="581581" y="44408"/>
                  </a:lnTo>
                  <a:lnTo>
                    <a:pt x="580745" y="44408"/>
                  </a:lnTo>
                  <a:lnTo>
                    <a:pt x="579910" y="44408"/>
                  </a:lnTo>
                  <a:lnTo>
                    <a:pt x="579074" y="44408"/>
                  </a:lnTo>
                  <a:lnTo>
                    <a:pt x="578238" y="44408"/>
                  </a:lnTo>
                  <a:lnTo>
                    <a:pt x="577403" y="44408"/>
                  </a:lnTo>
                  <a:lnTo>
                    <a:pt x="576567" y="44408"/>
                  </a:lnTo>
                  <a:lnTo>
                    <a:pt x="575732" y="44408"/>
                  </a:lnTo>
                  <a:lnTo>
                    <a:pt x="574060" y="44408"/>
                  </a:lnTo>
                  <a:lnTo>
                    <a:pt x="573225" y="44408"/>
                  </a:lnTo>
                  <a:lnTo>
                    <a:pt x="572389" y="44408"/>
                  </a:lnTo>
                  <a:lnTo>
                    <a:pt x="571554" y="44408"/>
                  </a:lnTo>
                  <a:lnTo>
                    <a:pt x="570718" y="44408"/>
                  </a:lnTo>
                  <a:lnTo>
                    <a:pt x="569882" y="44408"/>
                  </a:lnTo>
                  <a:lnTo>
                    <a:pt x="569047" y="44408"/>
                  </a:lnTo>
                  <a:lnTo>
                    <a:pt x="567375" y="44408"/>
                  </a:lnTo>
                  <a:lnTo>
                    <a:pt x="565704" y="44408"/>
                  </a:lnTo>
                  <a:lnTo>
                    <a:pt x="564869" y="44408"/>
                  </a:lnTo>
                  <a:lnTo>
                    <a:pt x="564033" y="44408"/>
                  </a:lnTo>
                  <a:lnTo>
                    <a:pt x="563197" y="44408"/>
                  </a:lnTo>
                  <a:lnTo>
                    <a:pt x="562362" y="44408"/>
                  </a:lnTo>
                  <a:lnTo>
                    <a:pt x="560691" y="44408"/>
                  </a:lnTo>
                  <a:lnTo>
                    <a:pt x="558184" y="44408"/>
                  </a:lnTo>
                  <a:lnTo>
                    <a:pt x="557348" y="44408"/>
                  </a:lnTo>
                  <a:lnTo>
                    <a:pt x="556513" y="44408"/>
                  </a:lnTo>
                  <a:lnTo>
                    <a:pt x="555677" y="44408"/>
                  </a:lnTo>
                  <a:lnTo>
                    <a:pt x="554841" y="44408"/>
                  </a:lnTo>
                  <a:lnTo>
                    <a:pt x="554006" y="44408"/>
                  </a:lnTo>
                  <a:lnTo>
                    <a:pt x="553170" y="44408"/>
                  </a:lnTo>
                  <a:lnTo>
                    <a:pt x="552335" y="44408"/>
                  </a:lnTo>
                  <a:lnTo>
                    <a:pt x="551499" y="44408"/>
                  </a:lnTo>
                  <a:lnTo>
                    <a:pt x="550663" y="44408"/>
                  </a:lnTo>
                  <a:lnTo>
                    <a:pt x="549828" y="44408"/>
                  </a:lnTo>
                  <a:lnTo>
                    <a:pt x="548992" y="44408"/>
                  </a:lnTo>
                  <a:lnTo>
                    <a:pt x="548157" y="44408"/>
                  </a:lnTo>
                  <a:lnTo>
                    <a:pt x="547321" y="44408"/>
                  </a:lnTo>
                  <a:lnTo>
                    <a:pt x="546485" y="44408"/>
                  </a:lnTo>
                  <a:lnTo>
                    <a:pt x="545650" y="44408"/>
                  </a:lnTo>
                  <a:lnTo>
                    <a:pt x="544814" y="44408"/>
                  </a:lnTo>
                  <a:lnTo>
                    <a:pt x="543979" y="44408"/>
                  </a:lnTo>
                  <a:lnTo>
                    <a:pt x="543143" y="44408"/>
                  </a:lnTo>
                  <a:lnTo>
                    <a:pt x="542307" y="44408"/>
                  </a:lnTo>
                  <a:lnTo>
                    <a:pt x="541472" y="44408"/>
                  </a:lnTo>
                  <a:lnTo>
                    <a:pt x="540636" y="44408"/>
                  </a:lnTo>
                  <a:lnTo>
                    <a:pt x="539801" y="44408"/>
                  </a:lnTo>
                  <a:lnTo>
                    <a:pt x="538965" y="44408"/>
                  </a:lnTo>
                  <a:lnTo>
                    <a:pt x="538129" y="44408"/>
                  </a:lnTo>
                  <a:lnTo>
                    <a:pt x="537294" y="44408"/>
                  </a:lnTo>
                  <a:lnTo>
                    <a:pt x="535622" y="44408"/>
                  </a:lnTo>
                  <a:lnTo>
                    <a:pt x="533951" y="44408"/>
                  </a:lnTo>
                  <a:lnTo>
                    <a:pt x="533116" y="44408"/>
                  </a:lnTo>
                  <a:lnTo>
                    <a:pt x="532280" y="44408"/>
                  </a:lnTo>
                  <a:lnTo>
                    <a:pt x="531444" y="44408"/>
                  </a:lnTo>
                  <a:lnTo>
                    <a:pt x="530609" y="44408"/>
                  </a:lnTo>
                  <a:lnTo>
                    <a:pt x="529773" y="44408"/>
                  </a:lnTo>
                  <a:lnTo>
                    <a:pt x="528938" y="44408"/>
                  </a:lnTo>
                  <a:lnTo>
                    <a:pt x="528102" y="44408"/>
                  </a:lnTo>
                  <a:lnTo>
                    <a:pt x="527266" y="44408"/>
                  </a:lnTo>
                  <a:lnTo>
                    <a:pt x="526431" y="44408"/>
                  </a:lnTo>
                  <a:lnTo>
                    <a:pt x="525595" y="44408"/>
                  </a:lnTo>
                  <a:lnTo>
                    <a:pt x="524760" y="44408"/>
                  </a:lnTo>
                  <a:lnTo>
                    <a:pt x="523924" y="44408"/>
                  </a:lnTo>
                  <a:lnTo>
                    <a:pt x="523088" y="44408"/>
                  </a:lnTo>
                  <a:lnTo>
                    <a:pt x="522253" y="44408"/>
                  </a:lnTo>
                  <a:lnTo>
                    <a:pt x="521417" y="44408"/>
                  </a:lnTo>
                  <a:lnTo>
                    <a:pt x="520582" y="44408"/>
                  </a:lnTo>
                  <a:lnTo>
                    <a:pt x="519746" y="44408"/>
                  </a:lnTo>
                  <a:lnTo>
                    <a:pt x="518910" y="44408"/>
                  </a:lnTo>
                  <a:lnTo>
                    <a:pt x="518075" y="44408"/>
                  </a:lnTo>
                  <a:lnTo>
                    <a:pt x="517239" y="44408"/>
                  </a:lnTo>
                  <a:lnTo>
                    <a:pt x="515568" y="44408"/>
                  </a:lnTo>
                  <a:lnTo>
                    <a:pt x="514732" y="44408"/>
                  </a:lnTo>
                  <a:lnTo>
                    <a:pt x="513897" y="44408"/>
                  </a:lnTo>
                  <a:lnTo>
                    <a:pt x="513061" y="44408"/>
                  </a:lnTo>
                  <a:lnTo>
                    <a:pt x="511390" y="44408"/>
                  </a:lnTo>
                  <a:lnTo>
                    <a:pt x="510554" y="44408"/>
                  </a:lnTo>
                  <a:lnTo>
                    <a:pt x="509719" y="44408"/>
                  </a:lnTo>
                  <a:lnTo>
                    <a:pt x="508883" y="44408"/>
                  </a:lnTo>
                  <a:lnTo>
                    <a:pt x="508048" y="44408"/>
                  </a:lnTo>
                  <a:lnTo>
                    <a:pt x="505541" y="44408"/>
                  </a:lnTo>
                  <a:lnTo>
                    <a:pt x="503869" y="44408"/>
                  </a:lnTo>
                  <a:lnTo>
                    <a:pt x="503034" y="44408"/>
                  </a:lnTo>
                  <a:lnTo>
                    <a:pt x="502198" y="44408"/>
                  </a:lnTo>
                  <a:lnTo>
                    <a:pt x="498856" y="44408"/>
                  </a:lnTo>
                  <a:lnTo>
                    <a:pt x="498020" y="44408"/>
                  </a:lnTo>
                  <a:lnTo>
                    <a:pt x="497185" y="44408"/>
                  </a:lnTo>
                  <a:lnTo>
                    <a:pt x="496349" y="44408"/>
                  </a:lnTo>
                  <a:lnTo>
                    <a:pt x="495513" y="44408"/>
                  </a:lnTo>
                  <a:lnTo>
                    <a:pt x="493842" y="44408"/>
                  </a:lnTo>
                  <a:lnTo>
                    <a:pt x="493007" y="44408"/>
                  </a:lnTo>
                  <a:lnTo>
                    <a:pt x="492171" y="44408"/>
                  </a:lnTo>
                  <a:lnTo>
                    <a:pt x="491335" y="44408"/>
                  </a:lnTo>
                  <a:lnTo>
                    <a:pt x="489664" y="44408"/>
                  </a:lnTo>
                  <a:lnTo>
                    <a:pt x="488829" y="44408"/>
                  </a:lnTo>
                  <a:lnTo>
                    <a:pt x="487993" y="44408"/>
                  </a:lnTo>
                  <a:lnTo>
                    <a:pt x="485486" y="44408"/>
                  </a:lnTo>
                  <a:lnTo>
                    <a:pt x="484651" y="44408"/>
                  </a:lnTo>
                  <a:lnTo>
                    <a:pt x="483815" y="44408"/>
                  </a:lnTo>
                  <a:lnTo>
                    <a:pt x="482979" y="44408"/>
                  </a:lnTo>
                  <a:lnTo>
                    <a:pt x="482144" y="44408"/>
                  </a:lnTo>
                  <a:lnTo>
                    <a:pt x="481308" y="44408"/>
                  </a:lnTo>
                  <a:lnTo>
                    <a:pt x="480473" y="44408"/>
                  </a:lnTo>
                  <a:lnTo>
                    <a:pt x="479637" y="44408"/>
                  </a:lnTo>
                  <a:lnTo>
                    <a:pt x="478801" y="44408"/>
                  </a:lnTo>
                  <a:lnTo>
                    <a:pt x="477966" y="37259"/>
                  </a:lnTo>
                  <a:lnTo>
                    <a:pt x="477130" y="37259"/>
                  </a:lnTo>
                  <a:lnTo>
                    <a:pt x="476295" y="37259"/>
                  </a:lnTo>
                  <a:lnTo>
                    <a:pt x="475459" y="37259"/>
                  </a:lnTo>
                  <a:lnTo>
                    <a:pt x="474623" y="37259"/>
                  </a:lnTo>
                  <a:lnTo>
                    <a:pt x="473788" y="37259"/>
                  </a:lnTo>
                  <a:lnTo>
                    <a:pt x="472952" y="37259"/>
                  </a:lnTo>
                  <a:lnTo>
                    <a:pt x="472116" y="37259"/>
                  </a:lnTo>
                  <a:lnTo>
                    <a:pt x="471281" y="37259"/>
                  </a:lnTo>
                  <a:lnTo>
                    <a:pt x="470445" y="37259"/>
                  </a:lnTo>
                  <a:lnTo>
                    <a:pt x="469610" y="37259"/>
                  </a:lnTo>
                  <a:lnTo>
                    <a:pt x="468774" y="37259"/>
                  </a:lnTo>
                  <a:lnTo>
                    <a:pt x="467938" y="37259"/>
                  </a:lnTo>
                  <a:lnTo>
                    <a:pt x="467103" y="37259"/>
                  </a:lnTo>
                  <a:lnTo>
                    <a:pt x="466267" y="37259"/>
                  </a:lnTo>
                  <a:lnTo>
                    <a:pt x="465432" y="37259"/>
                  </a:lnTo>
                  <a:lnTo>
                    <a:pt x="464596" y="37259"/>
                  </a:lnTo>
                  <a:lnTo>
                    <a:pt x="463760" y="37259"/>
                  </a:lnTo>
                  <a:lnTo>
                    <a:pt x="462089" y="37259"/>
                  </a:lnTo>
                  <a:lnTo>
                    <a:pt x="461254" y="37259"/>
                  </a:lnTo>
                  <a:lnTo>
                    <a:pt x="459582" y="37259"/>
                  </a:lnTo>
                  <a:lnTo>
                    <a:pt x="458747" y="37259"/>
                  </a:lnTo>
                  <a:lnTo>
                    <a:pt x="457911" y="37259"/>
                  </a:lnTo>
                  <a:lnTo>
                    <a:pt x="457076" y="37259"/>
                  </a:lnTo>
                  <a:lnTo>
                    <a:pt x="456240" y="37259"/>
                  </a:lnTo>
                  <a:lnTo>
                    <a:pt x="455404" y="37259"/>
                  </a:lnTo>
                  <a:lnTo>
                    <a:pt x="454569" y="37259"/>
                  </a:lnTo>
                  <a:lnTo>
                    <a:pt x="453733" y="37259"/>
                  </a:lnTo>
                  <a:lnTo>
                    <a:pt x="452898" y="37259"/>
                  </a:lnTo>
                  <a:lnTo>
                    <a:pt x="452062" y="37259"/>
                  </a:lnTo>
                  <a:lnTo>
                    <a:pt x="451226" y="37259"/>
                  </a:lnTo>
                  <a:lnTo>
                    <a:pt x="450391" y="37259"/>
                  </a:lnTo>
                  <a:lnTo>
                    <a:pt x="449555" y="37259"/>
                  </a:lnTo>
                  <a:lnTo>
                    <a:pt x="447884" y="37259"/>
                  </a:lnTo>
                  <a:lnTo>
                    <a:pt x="447048" y="37259"/>
                  </a:lnTo>
                  <a:lnTo>
                    <a:pt x="446213" y="37259"/>
                  </a:lnTo>
                  <a:lnTo>
                    <a:pt x="445377" y="37259"/>
                  </a:lnTo>
                  <a:lnTo>
                    <a:pt x="442870" y="37259"/>
                  </a:lnTo>
                  <a:lnTo>
                    <a:pt x="442035" y="37259"/>
                  </a:lnTo>
                  <a:lnTo>
                    <a:pt x="441199" y="37259"/>
                  </a:lnTo>
                  <a:lnTo>
                    <a:pt x="440363" y="37259"/>
                  </a:lnTo>
                  <a:lnTo>
                    <a:pt x="439528" y="37259"/>
                  </a:lnTo>
                  <a:lnTo>
                    <a:pt x="438692" y="37259"/>
                  </a:lnTo>
                  <a:lnTo>
                    <a:pt x="437857" y="37259"/>
                  </a:lnTo>
                  <a:lnTo>
                    <a:pt x="437021" y="37259"/>
                  </a:lnTo>
                  <a:lnTo>
                    <a:pt x="436185" y="37259"/>
                  </a:lnTo>
                  <a:lnTo>
                    <a:pt x="435350" y="37259"/>
                  </a:lnTo>
                  <a:lnTo>
                    <a:pt x="434514" y="37259"/>
                  </a:lnTo>
                  <a:lnTo>
                    <a:pt x="433679" y="37259"/>
                  </a:lnTo>
                  <a:lnTo>
                    <a:pt x="432843" y="37259"/>
                  </a:lnTo>
                  <a:lnTo>
                    <a:pt x="432007" y="37259"/>
                  </a:lnTo>
                  <a:lnTo>
                    <a:pt x="431172" y="37259"/>
                  </a:lnTo>
                  <a:lnTo>
                    <a:pt x="430336" y="37259"/>
                  </a:lnTo>
                  <a:lnTo>
                    <a:pt x="429501" y="37259"/>
                  </a:lnTo>
                  <a:lnTo>
                    <a:pt x="428665" y="37259"/>
                  </a:lnTo>
                  <a:lnTo>
                    <a:pt x="427829" y="37259"/>
                  </a:lnTo>
                  <a:lnTo>
                    <a:pt x="426994" y="37259"/>
                  </a:lnTo>
                  <a:lnTo>
                    <a:pt x="426158" y="37259"/>
                  </a:lnTo>
                  <a:lnTo>
                    <a:pt x="425323" y="37259"/>
                  </a:lnTo>
                  <a:lnTo>
                    <a:pt x="424487" y="37259"/>
                  </a:lnTo>
                  <a:lnTo>
                    <a:pt x="423651" y="37259"/>
                  </a:lnTo>
                  <a:lnTo>
                    <a:pt x="422816" y="37259"/>
                  </a:lnTo>
                  <a:lnTo>
                    <a:pt x="421980" y="37259"/>
                  </a:lnTo>
                  <a:lnTo>
                    <a:pt x="421145" y="37259"/>
                  </a:lnTo>
                  <a:lnTo>
                    <a:pt x="420309" y="37259"/>
                  </a:lnTo>
                  <a:lnTo>
                    <a:pt x="418638" y="37259"/>
                  </a:lnTo>
                  <a:lnTo>
                    <a:pt x="417802" y="37259"/>
                  </a:lnTo>
                  <a:lnTo>
                    <a:pt x="416967" y="37259"/>
                  </a:lnTo>
                  <a:lnTo>
                    <a:pt x="416131" y="37259"/>
                  </a:lnTo>
                  <a:lnTo>
                    <a:pt x="415295" y="37259"/>
                  </a:lnTo>
                  <a:lnTo>
                    <a:pt x="414460" y="37259"/>
                  </a:lnTo>
                  <a:lnTo>
                    <a:pt x="413624" y="37259"/>
                  </a:lnTo>
                  <a:lnTo>
                    <a:pt x="412789" y="37259"/>
                  </a:lnTo>
                  <a:lnTo>
                    <a:pt x="411953" y="37259"/>
                  </a:lnTo>
                  <a:lnTo>
                    <a:pt x="411117" y="37259"/>
                  </a:lnTo>
                  <a:lnTo>
                    <a:pt x="410282" y="37259"/>
                  </a:lnTo>
                  <a:lnTo>
                    <a:pt x="409446" y="37259"/>
                  </a:lnTo>
                  <a:lnTo>
                    <a:pt x="408610" y="37259"/>
                  </a:lnTo>
                  <a:lnTo>
                    <a:pt x="407775" y="37259"/>
                  </a:lnTo>
                  <a:lnTo>
                    <a:pt x="406939" y="37259"/>
                  </a:lnTo>
                  <a:lnTo>
                    <a:pt x="406104" y="37259"/>
                  </a:lnTo>
                  <a:lnTo>
                    <a:pt x="405268" y="37259"/>
                  </a:lnTo>
                  <a:lnTo>
                    <a:pt x="404432" y="37259"/>
                  </a:lnTo>
                  <a:lnTo>
                    <a:pt x="402761" y="37259"/>
                  </a:lnTo>
                  <a:lnTo>
                    <a:pt x="401926" y="37259"/>
                  </a:lnTo>
                  <a:lnTo>
                    <a:pt x="401090" y="37259"/>
                  </a:lnTo>
                  <a:lnTo>
                    <a:pt x="400254" y="37259"/>
                  </a:lnTo>
                  <a:lnTo>
                    <a:pt x="399419" y="37259"/>
                  </a:lnTo>
                  <a:lnTo>
                    <a:pt x="398583" y="37259"/>
                  </a:lnTo>
                  <a:lnTo>
                    <a:pt x="397748" y="37259"/>
                  </a:lnTo>
                  <a:lnTo>
                    <a:pt x="396912" y="37259"/>
                  </a:lnTo>
                  <a:lnTo>
                    <a:pt x="395241" y="37259"/>
                  </a:lnTo>
                  <a:lnTo>
                    <a:pt x="394405" y="37259"/>
                  </a:lnTo>
                  <a:lnTo>
                    <a:pt x="393570" y="37259"/>
                  </a:lnTo>
                  <a:lnTo>
                    <a:pt x="392734" y="37259"/>
                  </a:lnTo>
                  <a:lnTo>
                    <a:pt x="391898" y="37259"/>
                  </a:lnTo>
                  <a:lnTo>
                    <a:pt x="391063" y="37259"/>
                  </a:lnTo>
                  <a:lnTo>
                    <a:pt x="390227" y="37259"/>
                  </a:lnTo>
                  <a:lnTo>
                    <a:pt x="389392" y="37259"/>
                  </a:lnTo>
                  <a:lnTo>
                    <a:pt x="388556" y="37259"/>
                  </a:lnTo>
                  <a:lnTo>
                    <a:pt x="387720" y="37259"/>
                  </a:lnTo>
                  <a:lnTo>
                    <a:pt x="386885" y="37259"/>
                  </a:lnTo>
                  <a:lnTo>
                    <a:pt x="386049" y="37259"/>
                  </a:lnTo>
                  <a:lnTo>
                    <a:pt x="385214" y="37259"/>
                  </a:lnTo>
                  <a:lnTo>
                    <a:pt x="383542" y="37259"/>
                  </a:lnTo>
                  <a:lnTo>
                    <a:pt x="382707" y="37259"/>
                  </a:lnTo>
                  <a:lnTo>
                    <a:pt x="381871" y="37259"/>
                  </a:lnTo>
                  <a:lnTo>
                    <a:pt x="381036" y="37259"/>
                  </a:lnTo>
                  <a:lnTo>
                    <a:pt x="380200" y="37259"/>
                  </a:lnTo>
                  <a:lnTo>
                    <a:pt x="379364" y="37259"/>
                  </a:lnTo>
                  <a:lnTo>
                    <a:pt x="378529" y="37259"/>
                  </a:lnTo>
                  <a:lnTo>
                    <a:pt x="377693" y="37259"/>
                  </a:lnTo>
                  <a:lnTo>
                    <a:pt x="376022" y="37259"/>
                  </a:lnTo>
                  <a:lnTo>
                    <a:pt x="375186" y="37259"/>
                  </a:lnTo>
                  <a:lnTo>
                    <a:pt x="374351" y="37259"/>
                  </a:lnTo>
                  <a:lnTo>
                    <a:pt x="373515" y="37259"/>
                  </a:lnTo>
                  <a:lnTo>
                    <a:pt x="372679" y="37259"/>
                  </a:lnTo>
                  <a:lnTo>
                    <a:pt x="371844" y="37259"/>
                  </a:lnTo>
                  <a:lnTo>
                    <a:pt x="371008" y="37259"/>
                  </a:lnTo>
                  <a:lnTo>
                    <a:pt x="370173" y="37259"/>
                  </a:lnTo>
                  <a:lnTo>
                    <a:pt x="369337" y="37259"/>
                  </a:lnTo>
                  <a:lnTo>
                    <a:pt x="368501" y="37259"/>
                  </a:lnTo>
                  <a:lnTo>
                    <a:pt x="367666" y="37259"/>
                  </a:lnTo>
                  <a:lnTo>
                    <a:pt x="365159" y="37259"/>
                  </a:lnTo>
                  <a:lnTo>
                    <a:pt x="364323" y="37259"/>
                  </a:lnTo>
                  <a:lnTo>
                    <a:pt x="363488" y="37259"/>
                  </a:lnTo>
                  <a:lnTo>
                    <a:pt x="362652" y="37259"/>
                  </a:lnTo>
                  <a:lnTo>
                    <a:pt x="361817" y="37259"/>
                  </a:lnTo>
                  <a:lnTo>
                    <a:pt x="360981" y="37259"/>
                  </a:lnTo>
                  <a:lnTo>
                    <a:pt x="360145" y="37259"/>
                  </a:lnTo>
                  <a:lnTo>
                    <a:pt x="359310" y="37259"/>
                  </a:lnTo>
                  <a:lnTo>
                    <a:pt x="358474" y="37259"/>
                  </a:lnTo>
                  <a:lnTo>
                    <a:pt x="357639" y="37259"/>
                  </a:lnTo>
                  <a:lnTo>
                    <a:pt x="356803" y="37259"/>
                  </a:lnTo>
                  <a:lnTo>
                    <a:pt x="355967" y="37259"/>
                  </a:lnTo>
                  <a:lnTo>
                    <a:pt x="355132" y="37259"/>
                  </a:lnTo>
                  <a:lnTo>
                    <a:pt x="354296" y="37259"/>
                  </a:lnTo>
                  <a:lnTo>
                    <a:pt x="353461" y="37259"/>
                  </a:lnTo>
                  <a:lnTo>
                    <a:pt x="352625" y="37259"/>
                  </a:lnTo>
                  <a:lnTo>
                    <a:pt x="351789" y="37259"/>
                  </a:lnTo>
                  <a:lnTo>
                    <a:pt x="350954" y="37259"/>
                  </a:lnTo>
                  <a:lnTo>
                    <a:pt x="350118" y="37259"/>
                  </a:lnTo>
                  <a:lnTo>
                    <a:pt x="349283" y="37259"/>
                  </a:lnTo>
                  <a:lnTo>
                    <a:pt x="348447" y="37259"/>
                  </a:lnTo>
                  <a:lnTo>
                    <a:pt x="347611" y="37259"/>
                  </a:lnTo>
                  <a:lnTo>
                    <a:pt x="346776" y="37259"/>
                  </a:lnTo>
                  <a:lnTo>
                    <a:pt x="345940" y="37259"/>
                  </a:lnTo>
                  <a:lnTo>
                    <a:pt x="345104" y="37259"/>
                  </a:lnTo>
                  <a:lnTo>
                    <a:pt x="344269" y="37259"/>
                  </a:lnTo>
                  <a:lnTo>
                    <a:pt x="343433" y="37259"/>
                  </a:lnTo>
                  <a:lnTo>
                    <a:pt x="342598" y="37259"/>
                  </a:lnTo>
                  <a:lnTo>
                    <a:pt x="341762" y="37259"/>
                  </a:lnTo>
                  <a:lnTo>
                    <a:pt x="340926" y="37259"/>
                  </a:lnTo>
                  <a:lnTo>
                    <a:pt x="340091" y="37259"/>
                  </a:lnTo>
                  <a:lnTo>
                    <a:pt x="339255" y="37259"/>
                  </a:lnTo>
                  <a:lnTo>
                    <a:pt x="338420" y="37259"/>
                  </a:lnTo>
                  <a:lnTo>
                    <a:pt x="337584" y="37259"/>
                  </a:lnTo>
                  <a:lnTo>
                    <a:pt x="336748" y="37259"/>
                  </a:lnTo>
                  <a:lnTo>
                    <a:pt x="335913" y="37259"/>
                  </a:lnTo>
                  <a:lnTo>
                    <a:pt x="335077" y="37259"/>
                  </a:lnTo>
                  <a:lnTo>
                    <a:pt x="334242" y="37259"/>
                  </a:lnTo>
                  <a:lnTo>
                    <a:pt x="333406" y="37259"/>
                  </a:lnTo>
                  <a:lnTo>
                    <a:pt x="332570" y="37259"/>
                  </a:lnTo>
                  <a:lnTo>
                    <a:pt x="331735" y="37259"/>
                  </a:lnTo>
                  <a:lnTo>
                    <a:pt x="330899" y="37259"/>
                  </a:lnTo>
                  <a:lnTo>
                    <a:pt x="330064" y="37259"/>
                  </a:lnTo>
                  <a:lnTo>
                    <a:pt x="329228" y="37259"/>
                  </a:lnTo>
                  <a:lnTo>
                    <a:pt x="328392" y="37259"/>
                  </a:lnTo>
                  <a:lnTo>
                    <a:pt x="327557" y="37259"/>
                  </a:lnTo>
                  <a:lnTo>
                    <a:pt x="326721" y="37259"/>
                  </a:lnTo>
                  <a:lnTo>
                    <a:pt x="325886" y="37259"/>
                  </a:lnTo>
                  <a:lnTo>
                    <a:pt x="325050" y="37259"/>
                  </a:lnTo>
                  <a:lnTo>
                    <a:pt x="324214" y="37259"/>
                  </a:lnTo>
                  <a:lnTo>
                    <a:pt x="323379" y="37259"/>
                  </a:lnTo>
                  <a:lnTo>
                    <a:pt x="322543" y="37259"/>
                  </a:lnTo>
                  <a:lnTo>
                    <a:pt x="321708" y="37259"/>
                  </a:lnTo>
                  <a:lnTo>
                    <a:pt x="320872" y="37259"/>
                  </a:lnTo>
                  <a:lnTo>
                    <a:pt x="320036" y="37259"/>
                  </a:lnTo>
                  <a:lnTo>
                    <a:pt x="319201" y="37259"/>
                  </a:lnTo>
                  <a:lnTo>
                    <a:pt x="318365" y="37259"/>
                  </a:lnTo>
                  <a:lnTo>
                    <a:pt x="317530" y="37259"/>
                  </a:lnTo>
                  <a:lnTo>
                    <a:pt x="316694" y="37259"/>
                  </a:lnTo>
                  <a:lnTo>
                    <a:pt x="315858" y="37259"/>
                  </a:lnTo>
                  <a:lnTo>
                    <a:pt x="315023" y="37259"/>
                  </a:lnTo>
                  <a:lnTo>
                    <a:pt x="314187" y="37259"/>
                  </a:lnTo>
                  <a:lnTo>
                    <a:pt x="313351" y="37259"/>
                  </a:lnTo>
                  <a:lnTo>
                    <a:pt x="312516" y="37259"/>
                  </a:lnTo>
                  <a:lnTo>
                    <a:pt x="311680" y="37259"/>
                  </a:lnTo>
                  <a:lnTo>
                    <a:pt x="310845" y="37259"/>
                  </a:lnTo>
                  <a:lnTo>
                    <a:pt x="310009" y="37259"/>
                  </a:lnTo>
                  <a:lnTo>
                    <a:pt x="309173" y="37259"/>
                  </a:lnTo>
                  <a:lnTo>
                    <a:pt x="308338" y="37259"/>
                  </a:lnTo>
                  <a:lnTo>
                    <a:pt x="307502" y="37259"/>
                  </a:lnTo>
                  <a:lnTo>
                    <a:pt x="306667" y="37259"/>
                  </a:lnTo>
                  <a:lnTo>
                    <a:pt x="305831" y="37259"/>
                  </a:lnTo>
                  <a:lnTo>
                    <a:pt x="304995" y="37259"/>
                  </a:lnTo>
                  <a:lnTo>
                    <a:pt x="304160" y="37259"/>
                  </a:lnTo>
                  <a:lnTo>
                    <a:pt x="303324" y="37259"/>
                  </a:lnTo>
                  <a:lnTo>
                    <a:pt x="302489" y="37259"/>
                  </a:lnTo>
                  <a:lnTo>
                    <a:pt x="301653" y="37259"/>
                  </a:lnTo>
                  <a:lnTo>
                    <a:pt x="300817" y="37259"/>
                  </a:lnTo>
                  <a:lnTo>
                    <a:pt x="299982" y="37259"/>
                  </a:lnTo>
                  <a:lnTo>
                    <a:pt x="299146" y="37259"/>
                  </a:lnTo>
                  <a:lnTo>
                    <a:pt x="298311" y="37259"/>
                  </a:lnTo>
                  <a:lnTo>
                    <a:pt x="297475" y="37259"/>
                  </a:lnTo>
                  <a:lnTo>
                    <a:pt x="296639" y="37259"/>
                  </a:lnTo>
                  <a:lnTo>
                    <a:pt x="295804" y="37259"/>
                  </a:lnTo>
                  <a:lnTo>
                    <a:pt x="294968" y="37259"/>
                  </a:lnTo>
                  <a:lnTo>
                    <a:pt x="294133" y="37259"/>
                  </a:lnTo>
                  <a:lnTo>
                    <a:pt x="293297" y="31663"/>
                  </a:lnTo>
                  <a:lnTo>
                    <a:pt x="292461" y="31663"/>
                  </a:lnTo>
                  <a:lnTo>
                    <a:pt x="291626" y="31663"/>
                  </a:lnTo>
                  <a:lnTo>
                    <a:pt x="290790" y="31663"/>
                  </a:lnTo>
                  <a:lnTo>
                    <a:pt x="289955" y="31663"/>
                  </a:lnTo>
                  <a:lnTo>
                    <a:pt x="289119" y="31663"/>
                  </a:lnTo>
                  <a:lnTo>
                    <a:pt x="288283" y="31663"/>
                  </a:lnTo>
                  <a:lnTo>
                    <a:pt x="287448" y="31663"/>
                  </a:lnTo>
                  <a:lnTo>
                    <a:pt x="286612" y="31663"/>
                  </a:lnTo>
                  <a:lnTo>
                    <a:pt x="284941" y="31663"/>
                  </a:lnTo>
                  <a:lnTo>
                    <a:pt x="284105" y="31663"/>
                  </a:lnTo>
                  <a:lnTo>
                    <a:pt x="283270" y="31663"/>
                  </a:lnTo>
                  <a:lnTo>
                    <a:pt x="282434" y="31663"/>
                  </a:lnTo>
                  <a:lnTo>
                    <a:pt x="281598" y="31663"/>
                  </a:lnTo>
                  <a:lnTo>
                    <a:pt x="280763" y="31663"/>
                  </a:lnTo>
                  <a:lnTo>
                    <a:pt x="279927" y="31663"/>
                  </a:lnTo>
                  <a:lnTo>
                    <a:pt x="278256" y="31663"/>
                  </a:lnTo>
                  <a:lnTo>
                    <a:pt x="277420" y="31663"/>
                  </a:lnTo>
                  <a:lnTo>
                    <a:pt x="276585" y="31663"/>
                  </a:lnTo>
                  <a:lnTo>
                    <a:pt x="275749" y="31663"/>
                  </a:lnTo>
                  <a:lnTo>
                    <a:pt x="274914" y="31663"/>
                  </a:lnTo>
                  <a:lnTo>
                    <a:pt x="274078" y="31663"/>
                  </a:lnTo>
                  <a:lnTo>
                    <a:pt x="273242" y="31663"/>
                  </a:lnTo>
                  <a:lnTo>
                    <a:pt x="272407" y="31663"/>
                  </a:lnTo>
                  <a:lnTo>
                    <a:pt x="271571" y="31663"/>
                  </a:lnTo>
                  <a:lnTo>
                    <a:pt x="270736" y="31663"/>
                  </a:lnTo>
                  <a:lnTo>
                    <a:pt x="269900" y="31663"/>
                  </a:lnTo>
                  <a:lnTo>
                    <a:pt x="269064" y="31663"/>
                  </a:lnTo>
                  <a:lnTo>
                    <a:pt x="268229" y="31663"/>
                  </a:lnTo>
                  <a:lnTo>
                    <a:pt x="267393" y="31663"/>
                  </a:lnTo>
                  <a:lnTo>
                    <a:pt x="266558" y="31663"/>
                  </a:lnTo>
                  <a:lnTo>
                    <a:pt x="265722" y="31663"/>
                  </a:lnTo>
                  <a:lnTo>
                    <a:pt x="264886" y="31663"/>
                  </a:lnTo>
                  <a:lnTo>
                    <a:pt x="264051" y="31663"/>
                  </a:lnTo>
                  <a:lnTo>
                    <a:pt x="263215" y="31663"/>
                  </a:lnTo>
                  <a:lnTo>
                    <a:pt x="262380" y="31663"/>
                  </a:lnTo>
                  <a:lnTo>
                    <a:pt x="261544" y="31663"/>
                  </a:lnTo>
                  <a:lnTo>
                    <a:pt x="260708" y="31663"/>
                  </a:lnTo>
                  <a:lnTo>
                    <a:pt x="259873" y="31663"/>
                  </a:lnTo>
                  <a:lnTo>
                    <a:pt x="259037" y="31663"/>
                  </a:lnTo>
                  <a:lnTo>
                    <a:pt x="258202" y="31663"/>
                  </a:lnTo>
                  <a:lnTo>
                    <a:pt x="257366" y="31663"/>
                  </a:lnTo>
                  <a:lnTo>
                    <a:pt x="256530" y="31663"/>
                  </a:lnTo>
                  <a:lnTo>
                    <a:pt x="255695" y="31663"/>
                  </a:lnTo>
                  <a:lnTo>
                    <a:pt x="254859" y="31663"/>
                  </a:lnTo>
                  <a:lnTo>
                    <a:pt x="254024" y="31663"/>
                  </a:lnTo>
                  <a:lnTo>
                    <a:pt x="253188" y="31663"/>
                  </a:lnTo>
                  <a:lnTo>
                    <a:pt x="252352" y="31663"/>
                  </a:lnTo>
                  <a:lnTo>
                    <a:pt x="251517" y="31663"/>
                  </a:lnTo>
                  <a:lnTo>
                    <a:pt x="250681" y="31663"/>
                  </a:lnTo>
                  <a:lnTo>
                    <a:pt x="249845" y="31663"/>
                  </a:lnTo>
                  <a:lnTo>
                    <a:pt x="249010" y="31663"/>
                  </a:lnTo>
                  <a:lnTo>
                    <a:pt x="248174" y="31663"/>
                  </a:lnTo>
                  <a:lnTo>
                    <a:pt x="247339" y="31663"/>
                  </a:lnTo>
                  <a:lnTo>
                    <a:pt x="246503" y="31663"/>
                  </a:lnTo>
                  <a:lnTo>
                    <a:pt x="245667" y="31663"/>
                  </a:lnTo>
                  <a:lnTo>
                    <a:pt x="244832" y="31663"/>
                  </a:lnTo>
                  <a:lnTo>
                    <a:pt x="243996" y="31663"/>
                  </a:lnTo>
                  <a:lnTo>
                    <a:pt x="243161" y="31663"/>
                  </a:lnTo>
                  <a:lnTo>
                    <a:pt x="242325" y="31663"/>
                  </a:lnTo>
                  <a:lnTo>
                    <a:pt x="241489" y="31663"/>
                  </a:lnTo>
                  <a:lnTo>
                    <a:pt x="240654" y="31663"/>
                  </a:lnTo>
                  <a:lnTo>
                    <a:pt x="239818" y="31663"/>
                  </a:lnTo>
                  <a:lnTo>
                    <a:pt x="238147" y="31663"/>
                  </a:lnTo>
                  <a:lnTo>
                    <a:pt x="237311" y="31663"/>
                  </a:lnTo>
                  <a:lnTo>
                    <a:pt x="236476" y="31663"/>
                  </a:lnTo>
                  <a:lnTo>
                    <a:pt x="235640" y="31663"/>
                  </a:lnTo>
                  <a:lnTo>
                    <a:pt x="234805" y="31663"/>
                  </a:lnTo>
                  <a:lnTo>
                    <a:pt x="233969" y="31663"/>
                  </a:lnTo>
                  <a:lnTo>
                    <a:pt x="233133" y="31663"/>
                  </a:lnTo>
                  <a:lnTo>
                    <a:pt x="232298" y="31663"/>
                  </a:lnTo>
                  <a:lnTo>
                    <a:pt x="231462" y="31663"/>
                  </a:lnTo>
                  <a:lnTo>
                    <a:pt x="230627" y="31663"/>
                  </a:lnTo>
                  <a:lnTo>
                    <a:pt x="229791" y="26338"/>
                  </a:lnTo>
                  <a:lnTo>
                    <a:pt x="228955" y="26338"/>
                  </a:lnTo>
                  <a:lnTo>
                    <a:pt x="228120" y="26338"/>
                  </a:lnTo>
                  <a:lnTo>
                    <a:pt x="227284" y="26338"/>
                  </a:lnTo>
                  <a:lnTo>
                    <a:pt x="226449" y="26338"/>
                  </a:lnTo>
                  <a:lnTo>
                    <a:pt x="225613" y="26338"/>
                  </a:lnTo>
                  <a:lnTo>
                    <a:pt x="224777" y="26338"/>
                  </a:lnTo>
                  <a:lnTo>
                    <a:pt x="223942" y="26338"/>
                  </a:lnTo>
                  <a:lnTo>
                    <a:pt x="223106" y="26338"/>
                  </a:lnTo>
                  <a:lnTo>
                    <a:pt x="222271" y="26338"/>
                  </a:lnTo>
                  <a:lnTo>
                    <a:pt x="221435" y="26338"/>
                  </a:lnTo>
                  <a:lnTo>
                    <a:pt x="220599" y="26338"/>
                  </a:lnTo>
                  <a:lnTo>
                    <a:pt x="219764" y="26338"/>
                  </a:lnTo>
                  <a:lnTo>
                    <a:pt x="218928" y="26338"/>
                  </a:lnTo>
                  <a:lnTo>
                    <a:pt x="218092" y="26338"/>
                  </a:lnTo>
                  <a:lnTo>
                    <a:pt x="217257" y="26338"/>
                  </a:lnTo>
                  <a:lnTo>
                    <a:pt x="216421" y="26338"/>
                  </a:lnTo>
                  <a:lnTo>
                    <a:pt x="214750" y="26338"/>
                  </a:lnTo>
                  <a:lnTo>
                    <a:pt x="213914" y="26338"/>
                  </a:lnTo>
                  <a:lnTo>
                    <a:pt x="213079" y="26338"/>
                  </a:lnTo>
                  <a:lnTo>
                    <a:pt x="211408" y="26338"/>
                  </a:lnTo>
                  <a:lnTo>
                    <a:pt x="210572" y="26338"/>
                  </a:lnTo>
                  <a:lnTo>
                    <a:pt x="209736" y="26338"/>
                  </a:lnTo>
                  <a:lnTo>
                    <a:pt x="208901" y="26338"/>
                  </a:lnTo>
                  <a:lnTo>
                    <a:pt x="208065" y="26338"/>
                  </a:lnTo>
                  <a:lnTo>
                    <a:pt x="207230" y="26338"/>
                  </a:lnTo>
                  <a:lnTo>
                    <a:pt x="206394" y="26338"/>
                  </a:lnTo>
                  <a:lnTo>
                    <a:pt x="205558" y="26338"/>
                  </a:lnTo>
                  <a:lnTo>
                    <a:pt x="204723" y="26338"/>
                  </a:lnTo>
                  <a:lnTo>
                    <a:pt x="203887" y="26338"/>
                  </a:lnTo>
                  <a:lnTo>
                    <a:pt x="203052" y="26338"/>
                  </a:lnTo>
                  <a:lnTo>
                    <a:pt x="202216" y="26338"/>
                  </a:lnTo>
                  <a:lnTo>
                    <a:pt x="201380" y="26338"/>
                  </a:lnTo>
                  <a:lnTo>
                    <a:pt x="200545" y="26338"/>
                  </a:lnTo>
                  <a:lnTo>
                    <a:pt x="199709" y="26338"/>
                  </a:lnTo>
                  <a:lnTo>
                    <a:pt x="198874" y="26338"/>
                  </a:lnTo>
                  <a:lnTo>
                    <a:pt x="198038" y="26338"/>
                  </a:lnTo>
                  <a:lnTo>
                    <a:pt x="197202" y="26338"/>
                  </a:lnTo>
                  <a:lnTo>
                    <a:pt x="196367" y="26338"/>
                  </a:lnTo>
                  <a:lnTo>
                    <a:pt x="195531" y="26338"/>
                  </a:lnTo>
                  <a:lnTo>
                    <a:pt x="194696" y="26338"/>
                  </a:lnTo>
                  <a:lnTo>
                    <a:pt x="193860" y="26338"/>
                  </a:lnTo>
                  <a:lnTo>
                    <a:pt x="193024" y="26338"/>
                  </a:lnTo>
                  <a:lnTo>
                    <a:pt x="192189" y="26338"/>
                  </a:lnTo>
                  <a:lnTo>
                    <a:pt x="191353" y="26338"/>
                  </a:lnTo>
                  <a:lnTo>
                    <a:pt x="190518" y="26338"/>
                  </a:lnTo>
                  <a:lnTo>
                    <a:pt x="189682" y="26338"/>
                  </a:lnTo>
                  <a:lnTo>
                    <a:pt x="188846" y="26338"/>
                  </a:lnTo>
                  <a:lnTo>
                    <a:pt x="188011" y="26338"/>
                  </a:lnTo>
                  <a:lnTo>
                    <a:pt x="187175" y="26338"/>
                  </a:lnTo>
                  <a:lnTo>
                    <a:pt x="186339" y="26338"/>
                  </a:lnTo>
                  <a:lnTo>
                    <a:pt x="185504" y="26338"/>
                  </a:lnTo>
                  <a:lnTo>
                    <a:pt x="184668" y="26338"/>
                  </a:lnTo>
                  <a:lnTo>
                    <a:pt x="183833" y="26338"/>
                  </a:lnTo>
                  <a:lnTo>
                    <a:pt x="182997" y="26338"/>
                  </a:lnTo>
                  <a:lnTo>
                    <a:pt x="182161" y="26338"/>
                  </a:lnTo>
                  <a:lnTo>
                    <a:pt x="181326" y="26338"/>
                  </a:lnTo>
                  <a:lnTo>
                    <a:pt x="180490" y="26338"/>
                  </a:lnTo>
                  <a:lnTo>
                    <a:pt x="179655" y="26338"/>
                  </a:lnTo>
                  <a:lnTo>
                    <a:pt x="178819" y="26338"/>
                  </a:lnTo>
                  <a:lnTo>
                    <a:pt x="177983" y="26338"/>
                  </a:lnTo>
                  <a:lnTo>
                    <a:pt x="177148" y="26338"/>
                  </a:lnTo>
                  <a:lnTo>
                    <a:pt x="176312" y="26338"/>
                  </a:lnTo>
                  <a:lnTo>
                    <a:pt x="175477" y="26338"/>
                  </a:lnTo>
                  <a:lnTo>
                    <a:pt x="174641" y="26338"/>
                  </a:lnTo>
                  <a:lnTo>
                    <a:pt x="173805" y="26338"/>
                  </a:lnTo>
                  <a:lnTo>
                    <a:pt x="172970" y="26338"/>
                  </a:lnTo>
                  <a:lnTo>
                    <a:pt x="172134" y="26338"/>
                  </a:lnTo>
                  <a:lnTo>
                    <a:pt x="171299" y="26338"/>
                  </a:lnTo>
                  <a:lnTo>
                    <a:pt x="170463" y="26338"/>
                  </a:lnTo>
                  <a:lnTo>
                    <a:pt x="169627" y="26338"/>
                  </a:lnTo>
                  <a:lnTo>
                    <a:pt x="168792" y="26338"/>
                  </a:lnTo>
                  <a:lnTo>
                    <a:pt x="167956" y="26338"/>
                  </a:lnTo>
                  <a:lnTo>
                    <a:pt x="166285" y="26338"/>
                  </a:lnTo>
                  <a:lnTo>
                    <a:pt x="165449" y="26338"/>
                  </a:lnTo>
                  <a:lnTo>
                    <a:pt x="164614" y="26338"/>
                  </a:lnTo>
                  <a:lnTo>
                    <a:pt x="163778" y="26338"/>
                  </a:lnTo>
                  <a:lnTo>
                    <a:pt x="162943" y="26338"/>
                  </a:lnTo>
                  <a:lnTo>
                    <a:pt x="162107" y="26338"/>
                  </a:lnTo>
                  <a:lnTo>
                    <a:pt x="161271" y="26338"/>
                  </a:lnTo>
                  <a:lnTo>
                    <a:pt x="160436" y="26338"/>
                  </a:lnTo>
                  <a:lnTo>
                    <a:pt x="159600" y="26338"/>
                  </a:lnTo>
                  <a:lnTo>
                    <a:pt x="158765" y="26338"/>
                  </a:lnTo>
                  <a:lnTo>
                    <a:pt x="157929" y="26338"/>
                  </a:lnTo>
                  <a:lnTo>
                    <a:pt x="157093" y="26338"/>
                  </a:lnTo>
                  <a:lnTo>
                    <a:pt x="156258" y="21465"/>
                  </a:lnTo>
                  <a:lnTo>
                    <a:pt x="155422" y="21465"/>
                  </a:lnTo>
                  <a:lnTo>
                    <a:pt x="154586" y="21465"/>
                  </a:lnTo>
                  <a:lnTo>
                    <a:pt x="153751" y="21465"/>
                  </a:lnTo>
                  <a:lnTo>
                    <a:pt x="152915" y="21465"/>
                  </a:lnTo>
                  <a:lnTo>
                    <a:pt x="152080" y="21465"/>
                  </a:lnTo>
                  <a:lnTo>
                    <a:pt x="151244" y="21465"/>
                  </a:lnTo>
                  <a:lnTo>
                    <a:pt x="150408" y="16433"/>
                  </a:lnTo>
                  <a:lnTo>
                    <a:pt x="149573" y="16433"/>
                  </a:lnTo>
                  <a:lnTo>
                    <a:pt x="148737" y="16433"/>
                  </a:lnTo>
                  <a:lnTo>
                    <a:pt x="147902" y="16433"/>
                  </a:lnTo>
                  <a:lnTo>
                    <a:pt x="147066" y="16433"/>
                  </a:lnTo>
                  <a:lnTo>
                    <a:pt x="146230" y="16433"/>
                  </a:lnTo>
                  <a:lnTo>
                    <a:pt x="145395" y="16433"/>
                  </a:lnTo>
                  <a:lnTo>
                    <a:pt x="144559" y="16433"/>
                  </a:lnTo>
                  <a:lnTo>
                    <a:pt x="143724" y="16433"/>
                  </a:lnTo>
                  <a:lnTo>
                    <a:pt x="142888" y="16433"/>
                  </a:lnTo>
                  <a:lnTo>
                    <a:pt x="142052" y="16433"/>
                  </a:lnTo>
                  <a:lnTo>
                    <a:pt x="141217" y="16433"/>
                  </a:lnTo>
                  <a:lnTo>
                    <a:pt x="140381" y="16433"/>
                  </a:lnTo>
                  <a:lnTo>
                    <a:pt x="139546" y="16433"/>
                  </a:lnTo>
                  <a:lnTo>
                    <a:pt x="138710" y="16433"/>
                  </a:lnTo>
                  <a:lnTo>
                    <a:pt x="137874" y="16433"/>
                  </a:lnTo>
                  <a:lnTo>
                    <a:pt x="137039" y="16433"/>
                  </a:lnTo>
                  <a:lnTo>
                    <a:pt x="136203" y="16433"/>
                  </a:lnTo>
                  <a:lnTo>
                    <a:pt x="135368" y="16433"/>
                  </a:lnTo>
                  <a:lnTo>
                    <a:pt x="134532" y="16433"/>
                  </a:lnTo>
                  <a:lnTo>
                    <a:pt x="133696" y="16433"/>
                  </a:lnTo>
                  <a:lnTo>
                    <a:pt x="132861" y="16433"/>
                  </a:lnTo>
                  <a:lnTo>
                    <a:pt x="132025" y="16433"/>
                  </a:lnTo>
                  <a:lnTo>
                    <a:pt x="131190" y="16433"/>
                  </a:lnTo>
                  <a:lnTo>
                    <a:pt x="130354" y="16433"/>
                  </a:lnTo>
                  <a:lnTo>
                    <a:pt x="129518" y="16433"/>
                  </a:lnTo>
                  <a:lnTo>
                    <a:pt x="128683" y="16433"/>
                  </a:lnTo>
                  <a:lnTo>
                    <a:pt x="127847" y="16433"/>
                  </a:lnTo>
                  <a:lnTo>
                    <a:pt x="127012" y="16433"/>
                  </a:lnTo>
                  <a:lnTo>
                    <a:pt x="126176" y="16433"/>
                  </a:lnTo>
                  <a:lnTo>
                    <a:pt x="124505" y="16433"/>
                  </a:lnTo>
                  <a:lnTo>
                    <a:pt x="123669" y="16433"/>
                  </a:lnTo>
                  <a:lnTo>
                    <a:pt x="122833" y="16433"/>
                  </a:lnTo>
                  <a:lnTo>
                    <a:pt x="121998" y="16433"/>
                  </a:lnTo>
                  <a:lnTo>
                    <a:pt x="120327" y="16433"/>
                  </a:lnTo>
                  <a:lnTo>
                    <a:pt x="119491" y="16433"/>
                  </a:lnTo>
                  <a:lnTo>
                    <a:pt x="118655" y="16433"/>
                  </a:lnTo>
                  <a:lnTo>
                    <a:pt x="117820" y="16433"/>
                  </a:lnTo>
                  <a:lnTo>
                    <a:pt x="116984" y="16433"/>
                  </a:lnTo>
                  <a:lnTo>
                    <a:pt x="116149" y="16433"/>
                  </a:lnTo>
                  <a:lnTo>
                    <a:pt x="115313" y="16433"/>
                  </a:lnTo>
                  <a:lnTo>
                    <a:pt x="114477" y="16433"/>
                  </a:lnTo>
                  <a:lnTo>
                    <a:pt x="113642" y="16433"/>
                  </a:lnTo>
                  <a:lnTo>
                    <a:pt x="112806" y="16433"/>
                  </a:lnTo>
                  <a:lnTo>
                    <a:pt x="111971" y="16433"/>
                  </a:lnTo>
                  <a:lnTo>
                    <a:pt x="111135" y="16433"/>
                  </a:lnTo>
                  <a:lnTo>
                    <a:pt x="110299" y="16433"/>
                  </a:lnTo>
                  <a:lnTo>
                    <a:pt x="109464" y="16433"/>
                  </a:lnTo>
                  <a:lnTo>
                    <a:pt x="108628" y="16433"/>
                  </a:lnTo>
                  <a:lnTo>
                    <a:pt x="107793" y="16433"/>
                  </a:lnTo>
                  <a:lnTo>
                    <a:pt x="106957" y="16433"/>
                  </a:lnTo>
                  <a:lnTo>
                    <a:pt x="106121" y="16433"/>
                  </a:lnTo>
                  <a:lnTo>
                    <a:pt x="105286" y="16433"/>
                  </a:lnTo>
                  <a:lnTo>
                    <a:pt x="104450" y="16433"/>
                  </a:lnTo>
                  <a:lnTo>
                    <a:pt x="102779" y="16433"/>
                  </a:lnTo>
                  <a:lnTo>
                    <a:pt x="101943" y="16433"/>
                  </a:lnTo>
                  <a:lnTo>
                    <a:pt x="101108" y="16433"/>
                  </a:lnTo>
                  <a:lnTo>
                    <a:pt x="100272" y="16433"/>
                  </a:lnTo>
                  <a:lnTo>
                    <a:pt x="99437" y="16433"/>
                  </a:lnTo>
                  <a:lnTo>
                    <a:pt x="98601" y="16433"/>
                  </a:lnTo>
                  <a:lnTo>
                    <a:pt x="97765" y="16433"/>
                  </a:lnTo>
                  <a:lnTo>
                    <a:pt x="96930" y="16433"/>
                  </a:lnTo>
                  <a:lnTo>
                    <a:pt x="96094" y="16433"/>
                  </a:lnTo>
                  <a:lnTo>
                    <a:pt x="95259" y="16433"/>
                  </a:lnTo>
                  <a:lnTo>
                    <a:pt x="94423" y="16433"/>
                  </a:lnTo>
                  <a:lnTo>
                    <a:pt x="93587" y="16433"/>
                  </a:lnTo>
                  <a:lnTo>
                    <a:pt x="92752" y="16433"/>
                  </a:lnTo>
                  <a:lnTo>
                    <a:pt x="91916" y="16433"/>
                  </a:lnTo>
                  <a:lnTo>
                    <a:pt x="91080" y="16433"/>
                  </a:lnTo>
                  <a:lnTo>
                    <a:pt x="90245" y="16433"/>
                  </a:lnTo>
                  <a:lnTo>
                    <a:pt x="89409" y="16433"/>
                  </a:lnTo>
                  <a:lnTo>
                    <a:pt x="88574" y="16433"/>
                  </a:lnTo>
                  <a:lnTo>
                    <a:pt x="87738" y="16433"/>
                  </a:lnTo>
                  <a:lnTo>
                    <a:pt x="86902" y="16433"/>
                  </a:lnTo>
                  <a:lnTo>
                    <a:pt x="86067" y="16433"/>
                  </a:lnTo>
                  <a:lnTo>
                    <a:pt x="85231" y="16433"/>
                  </a:lnTo>
                  <a:lnTo>
                    <a:pt x="84396" y="16433"/>
                  </a:lnTo>
                  <a:lnTo>
                    <a:pt x="83560" y="16433"/>
                  </a:lnTo>
                  <a:lnTo>
                    <a:pt x="82724" y="16433"/>
                  </a:lnTo>
                  <a:lnTo>
                    <a:pt x="81889" y="16433"/>
                  </a:lnTo>
                  <a:lnTo>
                    <a:pt x="81053" y="16433"/>
                  </a:lnTo>
                  <a:lnTo>
                    <a:pt x="80218" y="16433"/>
                  </a:lnTo>
                  <a:lnTo>
                    <a:pt x="79382" y="16433"/>
                  </a:lnTo>
                  <a:lnTo>
                    <a:pt x="78546" y="16433"/>
                  </a:lnTo>
                  <a:lnTo>
                    <a:pt x="77711" y="16433"/>
                  </a:lnTo>
                  <a:lnTo>
                    <a:pt x="76875" y="16433"/>
                  </a:lnTo>
                  <a:lnTo>
                    <a:pt x="76040" y="16433"/>
                  </a:lnTo>
                  <a:lnTo>
                    <a:pt x="75204" y="16433"/>
                  </a:lnTo>
                  <a:lnTo>
                    <a:pt x="74368" y="16433"/>
                  </a:lnTo>
                  <a:lnTo>
                    <a:pt x="73533" y="16433"/>
                  </a:lnTo>
                  <a:lnTo>
                    <a:pt x="72697" y="16433"/>
                  </a:lnTo>
                  <a:lnTo>
                    <a:pt x="71862" y="16433"/>
                  </a:lnTo>
                  <a:lnTo>
                    <a:pt x="71026" y="16433"/>
                  </a:lnTo>
                  <a:lnTo>
                    <a:pt x="70190" y="16433"/>
                  </a:lnTo>
                  <a:lnTo>
                    <a:pt x="69355" y="16433"/>
                  </a:lnTo>
                  <a:lnTo>
                    <a:pt x="68519" y="16433"/>
                  </a:lnTo>
                  <a:lnTo>
                    <a:pt x="67684" y="16433"/>
                  </a:lnTo>
                  <a:lnTo>
                    <a:pt x="66848" y="16433"/>
                  </a:lnTo>
                  <a:lnTo>
                    <a:pt x="66012" y="16433"/>
                  </a:lnTo>
                  <a:lnTo>
                    <a:pt x="65177" y="16433"/>
                  </a:lnTo>
                  <a:lnTo>
                    <a:pt x="64341" y="16433"/>
                  </a:lnTo>
                  <a:lnTo>
                    <a:pt x="63506" y="16433"/>
                  </a:lnTo>
                  <a:lnTo>
                    <a:pt x="62670" y="16433"/>
                  </a:lnTo>
                  <a:lnTo>
                    <a:pt x="61834" y="16433"/>
                  </a:lnTo>
                  <a:lnTo>
                    <a:pt x="60999" y="16433"/>
                  </a:lnTo>
                  <a:lnTo>
                    <a:pt x="60163" y="16433"/>
                  </a:lnTo>
                  <a:lnTo>
                    <a:pt x="59327" y="16433"/>
                  </a:lnTo>
                  <a:lnTo>
                    <a:pt x="58492" y="16433"/>
                  </a:lnTo>
                  <a:lnTo>
                    <a:pt x="57656" y="16433"/>
                  </a:lnTo>
                  <a:lnTo>
                    <a:pt x="56821" y="16433"/>
                  </a:lnTo>
                  <a:lnTo>
                    <a:pt x="55985" y="16433"/>
                  </a:lnTo>
                  <a:lnTo>
                    <a:pt x="55149" y="16433"/>
                  </a:lnTo>
                  <a:lnTo>
                    <a:pt x="54314" y="16433"/>
                  </a:lnTo>
                  <a:lnTo>
                    <a:pt x="53478" y="16433"/>
                  </a:lnTo>
                  <a:lnTo>
                    <a:pt x="52643" y="16433"/>
                  </a:lnTo>
                  <a:lnTo>
                    <a:pt x="51807" y="16433"/>
                  </a:lnTo>
                  <a:lnTo>
                    <a:pt x="50971" y="12182"/>
                  </a:lnTo>
                  <a:lnTo>
                    <a:pt x="50136" y="12182"/>
                  </a:lnTo>
                  <a:lnTo>
                    <a:pt x="49300" y="12182"/>
                  </a:lnTo>
                  <a:lnTo>
                    <a:pt x="48465" y="7823"/>
                  </a:lnTo>
                  <a:lnTo>
                    <a:pt x="47629" y="7823"/>
                  </a:lnTo>
                  <a:lnTo>
                    <a:pt x="46793" y="7823"/>
                  </a:lnTo>
                  <a:lnTo>
                    <a:pt x="45958" y="7823"/>
                  </a:lnTo>
                  <a:lnTo>
                    <a:pt x="45122" y="7823"/>
                  </a:lnTo>
                  <a:lnTo>
                    <a:pt x="44287" y="7823"/>
                  </a:lnTo>
                  <a:lnTo>
                    <a:pt x="43451" y="7823"/>
                  </a:lnTo>
                  <a:lnTo>
                    <a:pt x="42615" y="7823"/>
                  </a:lnTo>
                  <a:lnTo>
                    <a:pt x="41780" y="7823"/>
                  </a:lnTo>
                  <a:lnTo>
                    <a:pt x="40944" y="7823"/>
                  </a:lnTo>
                  <a:lnTo>
                    <a:pt x="40109" y="7823"/>
                  </a:lnTo>
                  <a:lnTo>
                    <a:pt x="39273" y="7823"/>
                  </a:lnTo>
                  <a:lnTo>
                    <a:pt x="38437" y="7823"/>
                  </a:lnTo>
                  <a:lnTo>
                    <a:pt x="37602" y="7823"/>
                  </a:lnTo>
                  <a:lnTo>
                    <a:pt x="36766" y="7823"/>
                  </a:lnTo>
                  <a:lnTo>
                    <a:pt x="35931" y="7823"/>
                  </a:lnTo>
                  <a:lnTo>
                    <a:pt x="35095" y="7823"/>
                  </a:lnTo>
                  <a:lnTo>
                    <a:pt x="34259" y="3677"/>
                  </a:lnTo>
                  <a:lnTo>
                    <a:pt x="33424" y="3677"/>
                  </a:lnTo>
                  <a:lnTo>
                    <a:pt x="32588" y="3677"/>
                  </a:lnTo>
                  <a:lnTo>
                    <a:pt x="31753" y="3677"/>
                  </a:lnTo>
                  <a:lnTo>
                    <a:pt x="30917" y="3677"/>
                  </a:lnTo>
                  <a:lnTo>
                    <a:pt x="30081" y="3677"/>
                  </a:lnTo>
                  <a:lnTo>
                    <a:pt x="29246" y="3677"/>
                  </a:lnTo>
                  <a:lnTo>
                    <a:pt x="28410" y="3677"/>
                  </a:lnTo>
                  <a:lnTo>
                    <a:pt x="27574" y="0"/>
                  </a:lnTo>
                  <a:lnTo>
                    <a:pt x="26739" y="0"/>
                  </a:lnTo>
                  <a:lnTo>
                    <a:pt x="25903" y="0"/>
                  </a:lnTo>
                  <a:lnTo>
                    <a:pt x="25068" y="0"/>
                  </a:lnTo>
                  <a:lnTo>
                    <a:pt x="24232" y="0"/>
                  </a:lnTo>
                  <a:lnTo>
                    <a:pt x="23396" y="0"/>
                  </a:lnTo>
                  <a:lnTo>
                    <a:pt x="22561" y="0"/>
                  </a:lnTo>
                  <a:lnTo>
                    <a:pt x="21725" y="0"/>
                  </a:lnTo>
                  <a:lnTo>
                    <a:pt x="20890" y="0"/>
                  </a:lnTo>
                  <a:lnTo>
                    <a:pt x="20054" y="0"/>
                  </a:lnTo>
                  <a:lnTo>
                    <a:pt x="19218" y="0"/>
                  </a:lnTo>
                  <a:lnTo>
                    <a:pt x="18383" y="0"/>
                  </a:lnTo>
                  <a:lnTo>
                    <a:pt x="17547" y="0"/>
                  </a:lnTo>
                  <a:lnTo>
                    <a:pt x="16712" y="0"/>
                  </a:lnTo>
                  <a:lnTo>
                    <a:pt x="15876" y="0"/>
                  </a:lnTo>
                  <a:lnTo>
                    <a:pt x="15040" y="0"/>
                  </a:lnTo>
                  <a:lnTo>
                    <a:pt x="14205" y="0"/>
                  </a:lnTo>
                  <a:lnTo>
                    <a:pt x="13369" y="0"/>
                  </a:lnTo>
                  <a:lnTo>
                    <a:pt x="12534" y="0"/>
                  </a:lnTo>
                  <a:lnTo>
                    <a:pt x="11698" y="0"/>
                  </a:lnTo>
                  <a:lnTo>
                    <a:pt x="10862" y="0"/>
                  </a:lnTo>
                  <a:lnTo>
                    <a:pt x="10027" y="0"/>
                  </a:lnTo>
                  <a:lnTo>
                    <a:pt x="9191" y="0"/>
                  </a:lnTo>
                  <a:lnTo>
                    <a:pt x="8356" y="0"/>
                  </a:lnTo>
                  <a:lnTo>
                    <a:pt x="7520" y="0"/>
                  </a:lnTo>
                  <a:lnTo>
                    <a:pt x="6684" y="0"/>
                  </a:lnTo>
                  <a:lnTo>
                    <a:pt x="5849" y="0"/>
                  </a:lnTo>
                  <a:lnTo>
                    <a:pt x="5013" y="0"/>
                  </a:lnTo>
                  <a:lnTo>
                    <a:pt x="4178" y="0"/>
                  </a:lnTo>
                  <a:lnTo>
                    <a:pt x="3342" y="0"/>
                  </a:lnTo>
                  <a:lnTo>
                    <a:pt x="2506" y="0"/>
                  </a:lnTo>
                  <a:lnTo>
                    <a:pt x="1671" y="0"/>
                  </a:lnTo>
                  <a:lnTo>
                    <a:pt x="835" y="0"/>
                  </a:lnTo>
                  <a:lnTo>
                    <a:pt x="0" y="0"/>
                  </a:lnTo>
                </a:path>
              </a:pathLst>
            </a:custGeom>
          </p:spPr>
          <p:txBody>
            <a:bodyPr/>
            <a:lstStyle/>
            <a:p>
              <a:endParaRPr/>
            </a:p>
          </p:txBody>
        </p:sp>
        <p:sp>
          <p:nvSpPr>
            <p:cNvPr id="14" name="rc13">
              <a:extLst>
                <a:ext uri="{FF2B5EF4-FFF2-40B4-BE49-F238E27FC236}">
                  <a16:creationId xmlns:a16="http://schemas.microsoft.com/office/drawing/2014/main" id="{491C2A0A-BD3C-F5D1-1F26-D526BA694C5C}"/>
                </a:ext>
              </a:extLst>
            </p:cNvPr>
            <p:cNvSpPr/>
            <p:nvPr/>
          </p:nvSpPr>
          <p:spPr>
            <a:xfrm>
              <a:off x="2278978" y="1398941"/>
              <a:ext cx="6639134" cy="4595335"/>
            </a:xfrm>
            <a:prstGeom prst="rect">
              <a:avLst/>
            </a:prstGeom>
            <a:ln w="21681" cap="rnd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" name="pl14">
              <a:extLst>
                <a:ext uri="{FF2B5EF4-FFF2-40B4-BE49-F238E27FC236}">
                  <a16:creationId xmlns:a16="http://schemas.microsoft.com/office/drawing/2014/main" id="{0A94F995-8B22-F8F6-3CAC-ABC261EE96A2}"/>
                </a:ext>
              </a:extLst>
            </p:cNvPr>
            <p:cNvSpPr/>
            <p:nvPr/>
          </p:nvSpPr>
          <p:spPr>
            <a:xfrm>
              <a:off x="2278978" y="1398941"/>
              <a:ext cx="0" cy="4595335"/>
            </a:xfrm>
            <a:custGeom>
              <a:avLst/>
              <a:gdLst/>
              <a:ahLst/>
              <a:cxnLst/>
              <a:rect l="0" t="0" r="0" b="0"/>
              <a:pathLst>
                <a:path h="4595335">
                  <a:moveTo>
                    <a:pt x="0" y="4595335"/>
                  </a:moveTo>
                  <a:lnTo>
                    <a:pt x="0" y="0"/>
                  </a:lnTo>
                </a:path>
              </a:pathLst>
            </a:custGeom>
            <a:ln w="17246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" name="tx15">
              <a:extLst>
                <a:ext uri="{FF2B5EF4-FFF2-40B4-BE49-F238E27FC236}">
                  <a16:creationId xmlns:a16="http://schemas.microsoft.com/office/drawing/2014/main" id="{31ECFA42-0C2A-15E8-9830-93C27D765932}"/>
                </a:ext>
              </a:extLst>
            </p:cNvPr>
            <p:cNvSpPr/>
            <p:nvPr/>
          </p:nvSpPr>
          <p:spPr>
            <a:xfrm>
              <a:off x="1987401" y="4534516"/>
              <a:ext cx="211866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it-IT" sz="1200" dirty="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80</a:t>
              </a:r>
              <a:endPara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endParaRPr>
            </a:p>
          </p:txBody>
        </p:sp>
        <p:sp>
          <p:nvSpPr>
            <p:cNvPr id="17" name="tx16">
              <a:extLst>
                <a:ext uri="{FF2B5EF4-FFF2-40B4-BE49-F238E27FC236}">
                  <a16:creationId xmlns:a16="http://schemas.microsoft.com/office/drawing/2014/main" id="{CF3679D7-07DC-2B89-583E-3C39D24DF2F7}"/>
                </a:ext>
              </a:extLst>
            </p:cNvPr>
            <p:cNvSpPr/>
            <p:nvPr/>
          </p:nvSpPr>
          <p:spPr>
            <a:xfrm>
              <a:off x="1987401" y="3043703"/>
              <a:ext cx="211866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it-IT" sz="1200" dirty="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90</a:t>
              </a:r>
              <a:endPara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endParaRPr>
            </a:p>
          </p:txBody>
        </p:sp>
        <p:sp>
          <p:nvSpPr>
            <p:cNvPr id="18" name="tx17">
              <a:extLst>
                <a:ext uri="{FF2B5EF4-FFF2-40B4-BE49-F238E27FC236}">
                  <a16:creationId xmlns:a16="http://schemas.microsoft.com/office/drawing/2014/main" id="{83DA1169-BD7C-C6B0-C2F5-3F14184FAEEF}"/>
                </a:ext>
              </a:extLst>
            </p:cNvPr>
            <p:cNvSpPr/>
            <p:nvPr/>
          </p:nvSpPr>
          <p:spPr>
            <a:xfrm>
              <a:off x="1987401" y="1552891"/>
              <a:ext cx="211866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1</a:t>
              </a:r>
              <a:r>
                <a:rPr lang="it-IT" sz="1200" dirty="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00</a:t>
              </a:r>
              <a:endPara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endParaRPr>
            </a:p>
          </p:txBody>
        </p:sp>
        <p:sp>
          <p:nvSpPr>
            <p:cNvPr id="19" name="pl18">
              <a:extLst>
                <a:ext uri="{FF2B5EF4-FFF2-40B4-BE49-F238E27FC236}">
                  <a16:creationId xmlns:a16="http://schemas.microsoft.com/office/drawing/2014/main" id="{AD3F56CE-DE3F-9D75-15B0-3033E465F058}"/>
                </a:ext>
              </a:extLst>
            </p:cNvPr>
            <p:cNvSpPr/>
            <p:nvPr/>
          </p:nvSpPr>
          <p:spPr>
            <a:xfrm>
              <a:off x="2278978" y="5994277"/>
              <a:ext cx="6639134" cy="0"/>
            </a:xfrm>
            <a:custGeom>
              <a:avLst/>
              <a:gdLst/>
              <a:ahLst/>
              <a:cxnLst/>
              <a:rect l="0" t="0" r="0" b="0"/>
              <a:pathLst>
                <a:path w="6639134">
                  <a:moveTo>
                    <a:pt x="0" y="0"/>
                  </a:moveTo>
                  <a:lnTo>
                    <a:pt x="6639134" y="0"/>
                  </a:lnTo>
                </a:path>
              </a:pathLst>
            </a:custGeom>
            <a:ln w="17246" cap="flat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" name="tx19">
              <a:extLst>
                <a:ext uri="{FF2B5EF4-FFF2-40B4-BE49-F238E27FC236}">
                  <a16:creationId xmlns:a16="http://schemas.microsoft.com/office/drawing/2014/main" id="{FFF5C6B9-6EA9-F931-A633-2ED18C006AC4}"/>
                </a:ext>
              </a:extLst>
            </p:cNvPr>
            <p:cNvSpPr/>
            <p:nvPr/>
          </p:nvSpPr>
          <p:spPr>
            <a:xfrm>
              <a:off x="2535032" y="6073988"/>
              <a:ext cx="84764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0</a:t>
              </a:r>
            </a:p>
          </p:txBody>
        </p:sp>
        <p:sp>
          <p:nvSpPr>
            <p:cNvPr id="21" name="tx20">
              <a:extLst>
                <a:ext uri="{FF2B5EF4-FFF2-40B4-BE49-F238E27FC236}">
                  <a16:creationId xmlns:a16="http://schemas.microsoft.com/office/drawing/2014/main" id="{E672493B-0A64-DF9A-3C92-7A4597E6A1B7}"/>
                </a:ext>
              </a:extLst>
            </p:cNvPr>
            <p:cNvSpPr/>
            <p:nvPr/>
          </p:nvSpPr>
          <p:spPr>
            <a:xfrm>
              <a:off x="4079096" y="6073988"/>
              <a:ext cx="339059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2000</a:t>
              </a:r>
            </a:p>
          </p:txBody>
        </p:sp>
        <p:sp>
          <p:nvSpPr>
            <p:cNvPr id="22" name="tx21">
              <a:extLst>
                <a:ext uri="{FF2B5EF4-FFF2-40B4-BE49-F238E27FC236}">
                  <a16:creationId xmlns:a16="http://schemas.microsoft.com/office/drawing/2014/main" id="{FDB47A89-CC3B-7ED3-D55F-F0F88C74BFEE}"/>
                </a:ext>
              </a:extLst>
            </p:cNvPr>
            <p:cNvSpPr/>
            <p:nvPr/>
          </p:nvSpPr>
          <p:spPr>
            <a:xfrm>
              <a:off x="5750306" y="6073988"/>
              <a:ext cx="339059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4000</a:t>
              </a:r>
            </a:p>
          </p:txBody>
        </p:sp>
        <p:sp>
          <p:nvSpPr>
            <p:cNvPr id="23" name="tx22">
              <a:extLst>
                <a:ext uri="{FF2B5EF4-FFF2-40B4-BE49-F238E27FC236}">
                  <a16:creationId xmlns:a16="http://schemas.microsoft.com/office/drawing/2014/main" id="{26A9FEC6-2A20-D4B2-3337-231C12381E0E}"/>
                </a:ext>
              </a:extLst>
            </p:cNvPr>
            <p:cNvSpPr/>
            <p:nvPr/>
          </p:nvSpPr>
          <p:spPr>
            <a:xfrm>
              <a:off x="7421517" y="6073988"/>
              <a:ext cx="339059" cy="109179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2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6000</a:t>
              </a:r>
            </a:p>
          </p:txBody>
        </p:sp>
        <p:sp>
          <p:nvSpPr>
            <p:cNvPr id="24" name="tx24">
              <a:extLst>
                <a:ext uri="{FF2B5EF4-FFF2-40B4-BE49-F238E27FC236}">
                  <a16:creationId xmlns:a16="http://schemas.microsoft.com/office/drawing/2014/main" id="{9589D635-C1D9-C921-3E10-CA1A4F195056}"/>
                </a:ext>
              </a:extLst>
            </p:cNvPr>
            <p:cNvSpPr/>
            <p:nvPr/>
          </p:nvSpPr>
          <p:spPr>
            <a:xfrm rot="-5400000">
              <a:off x="544877" y="3632967"/>
              <a:ext cx="2597627" cy="127284"/>
            </a:xfrm>
            <a:prstGeom prst="rect">
              <a:avLst/>
            </a:prstGeom>
            <a:noFill/>
          </p:spPr>
          <p:txBody>
            <a:bodyPr wrap="none" lIns="0" tIns="0" rIns="0" bIns="0" anchor="ctr" anchorCtr="1"/>
            <a:lstStyle/>
            <a:p>
              <a:pPr marL="0" marR="0" indent="0" algn="l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400" b="1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EC occurrence-free probability</a:t>
              </a:r>
            </a:p>
          </p:txBody>
        </p:sp>
      </p:grpSp>
      <p:sp>
        <p:nvSpPr>
          <p:cNvPr id="25" name="Rettangolo 24">
            <a:extLst>
              <a:ext uri="{FF2B5EF4-FFF2-40B4-BE49-F238E27FC236}">
                <a16:creationId xmlns:a16="http://schemas.microsoft.com/office/drawing/2014/main" id="{F7F5CFD2-73AE-C955-D671-3242D0A78EBE}"/>
              </a:ext>
            </a:extLst>
          </p:cNvPr>
          <p:cNvSpPr/>
          <p:nvPr/>
        </p:nvSpPr>
        <p:spPr>
          <a:xfrm>
            <a:off x="3772929" y="4817815"/>
            <a:ext cx="1550837" cy="5381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118BE37-882B-775E-B282-BAEC7623AB9E}"/>
              </a:ext>
            </a:extLst>
          </p:cNvPr>
          <p:cNvSpPr/>
          <p:nvPr/>
        </p:nvSpPr>
        <p:spPr>
          <a:xfrm>
            <a:off x="2469324" y="6191326"/>
            <a:ext cx="7372333" cy="5381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651ADCC4-F325-8A90-64E7-C3A2B97E2F7F}"/>
              </a:ext>
            </a:extLst>
          </p:cNvPr>
          <p:cNvSpPr txBox="1"/>
          <p:nvPr/>
        </p:nvSpPr>
        <p:spPr>
          <a:xfrm>
            <a:off x="2386425" y="5886362"/>
            <a:ext cx="1039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N. at risk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76593334-7031-64E1-26F9-6938D1A68B41}"/>
              </a:ext>
            </a:extLst>
          </p:cNvPr>
          <p:cNvSpPr txBox="1"/>
          <p:nvPr/>
        </p:nvSpPr>
        <p:spPr>
          <a:xfrm>
            <a:off x="3557572" y="3527144"/>
            <a:ext cx="22132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HR </a:t>
            </a:r>
            <a:r>
              <a:rPr lang="it-IT" sz="11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of EC occurrence [95% CI]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6C0DD24E-5F65-E6A5-AD9F-E3F706DE1655}"/>
              </a:ext>
            </a:extLst>
          </p:cNvPr>
          <p:cNvSpPr/>
          <p:nvPr/>
        </p:nvSpPr>
        <p:spPr>
          <a:xfrm>
            <a:off x="2501311" y="6541228"/>
            <a:ext cx="166116" cy="13013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08E64579-EF82-37E3-F982-BAAA4D8D9112}"/>
              </a:ext>
            </a:extLst>
          </p:cNvPr>
          <p:cNvSpPr/>
          <p:nvPr/>
        </p:nvSpPr>
        <p:spPr>
          <a:xfrm>
            <a:off x="2501311" y="6258274"/>
            <a:ext cx="166116" cy="130131"/>
          </a:xfrm>
          <a:prstGeom prst="rect">
            <a:avLst/>
          </a:prstGeom>
          <a:solidFill>
            <a:srgbClr val="241A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F3A477F-FC2E-97A4-5054-10D967895529}"/>
              </a:ext>
            </a:extLst>
          </p:cNvPr>
          <p:cNvSpPr txBox="1"/>
          <p:nvPr/>
        </p:nvSpPr>
        <p:spPr>
          <a:xfrm>
            <a:off x="2677592" y="6205228"/>
            <a:ext cx="748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latin typeface="Helvetica" panose="020B0604020202020204" pitchFamily="34" charset="0"/>
                <a:cs typeface="Helvetica" panose="020B0604020202020204" pitchFamily="34" charset="0"/>
              </a:rPr>
              <a:t>PD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7B51054-8FE2-44BE-5AA5-057E4DC62190}"/>
              </a:ext>
            </a:extLst>
          </p:cNvPr>
          <p:cNvSpPr txBox="1"/>
          <p:nvPr/>
        </p:nvSpPr>
        <p:spPr>
          <a:xfrm>
            <a:off x="2685965" y="6498571"/>
            <a:ext cx="748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latin typeface="Helvetica" panose="020B0604020202020204" pitchFamily="34" charset="0"/>
                <a:cs typeface="Helvetica" panose="020B0604020202020204" pitchFamily="34" charset="0"/>
              </a:rPr>
              <a:t>Myotomy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4421B3C-0F3A-4A15-C272-060E8AE399DB}"/>
              </a:ext>
            </a:extLst>
          </p:cNvPr>
          <p:cNvSpPr txBox="1"/>
          <p:nvPr/>
        </p:nvSpPr>
        <p:spPr>
          <a:xfrm>
            <a:off x="3347413" y="6191326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30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1168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F35D5A0B-2D31-F2D9-FE69-CB6BACC20840}"/>
              </a:ext>
            </a:extLst>
          </p:cNvPr>
          <p:cNvSpPr txBox="1"/>
          <p:nvPr/>
        </p:nvSpPr>
        <p:spPr>
          <a:xfrm>
            <a:off x="4111896" y="6171849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6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173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93BF32B2-6352-FE34-9214-85DAFE4EB601}"/>
              </a:ext>
            </a:extLst>
          </p:cNvPr>
          <p:cNvSpPr txBox="1"/>
          <p:nvPr/>
        </p:nvSpPr>
        <p:spPr>
          <a:xfrm>
            <a:off x="4942428" y="6171849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6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54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9AC1A4D4-4157-0D46-27B8-02EDBF965171}"/>
              </a:ext>
            </a:extLst>
          </p:cNvPr>
          <p:cNvSpPr txBox="1"/>
          <p:nvPr/>
        </p:nvSpPr>
        <p:spPr>
          <a:xfrm>
            <a:off x="5823412" y="6168274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4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61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C64DDA48-CD51-8581-F72F-E1D20507CADD}"/>
              </a:ext>
            </a:extLst>
          </p:cNvPr>
          <p:cNvSpPr txBox="1"/>
          <p:nvPr/>
        </p:nvSpPr>
        <p:spPr>
          <a:xfrm>
            <a:off x="6594592" y="6171848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4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21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268F539B-AE57-3084-DB78-4D0F44CF7ABF}"/>
              </a:ext>
            </a:extLst>
          </p:cNvPr>
          <p:cNvSpPr txBox="1"/>
          <p:nvPr/>
        </p:nvSpPr>
        <p:spPr>
          <a:xfrm>
            <a:off x="7428059" y="6161121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2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17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DBEBC34-E1E9-0BA3-8ED2-54868CFDF78E}"/>
              </a:ext>
            </a:extLst>
          </p:cNvPr>
          <p:cNvSpPr txBox="1"/>
          <p:nvPr/>
        </p:nvSpPr>
        <p:spPr>
          <a:xfrm>
            <a:off x="8281172" y="6168275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 0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 4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4303565-07B8-D939-9788-BB86C689B049}"/>
              </a:ext>
            </a:extLst>
          </p:cNvPr>
          <p:cNvSpPr txBox="1"/>
          <p:nvPr/>
        </p:nvSpPr>
        <p:spPr>
          <a:xfrm>
            <a:off x="8988696" y="6161121"/>
            <a:ext cx="560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  0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    2</a:t>
            </a: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732E197F-6A48-A9A3-7A2C-EA0F48C2B940}"/>
              </a:ext>
            </a:extLst>
          </p:cNvPr>
          <p:cNvSpPr/>
          <p:nvPr/>
        </p:nvSpPr>
        <p:spPr>
          <a:xfrm>
            <a:off x="3815166" y="5166613"/>
            <a:ext cx="166116" cy="130131"/>
          </a:xfrm>
          <a:prstGeom prst="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5CA0174D-9CB8-A2C9-B7F1-F6E280C810E1}"/>
              </a:ext>
            </a:extLst>
          </p:cNvPr>
          <p:cNvSpPr/>
          <p:nvPr/>
        </p:nvSpPr>
        <p:spPr>
          <a:xfrm>
            <a:off x="3815166" y="4883659"/>
            <a:ext cx="166116" cy="130131"/>
          </a:xfrm>
          <a:prstGeom prst="rect">
            <a:avLst/>
          </a:prstGeom>
          <a:solidFill>
            <a:srgbClr val="241A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19608261-355B-8D54-F070-014F8C58BAB0}"/>
              </a:ext>
            </a:extLst>
          </p:cNvPr>
          <p:cNvSpPr txBox="1"/>
          <p:nvPr/>
        </p:nvSpPr>
        <p:spPr>
          <a:xfrm>
            <a:off x="3991447" y="4830613"/>
            <a:ext cx="748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latin typeface="Helvetica" panose="020B0604020202020204" pitchFamily="34" charset="0"/>
                <a:cs typeface="Helvetica" panose="020B0604020202020204" pitchFamily="34" charset="0"/>
              </a:rPr>
              <a:t>PD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2D00F901-50EB-074D-DF12-6360173F1119}"/>
              </a:ext>
            </a:extLst>
          </p:cNvPr>
          <p:cNvSpPr txBox="1"/>
          <p:nvPr/>
        </p:nvSpPr>
        <p:spPr>
          <a:xfrm>
            <a:off x="3999820" y="5123956"/>
            <a:ext cx="748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b="1" dirty="0">
                <a:latin typeface="Helvetica" panose="020B0604020202020204" pitchFamily="34" charset="0"/>
                <a:cs typeface="Helvetica" panose="020B0604020202020204" pitchFamily="34" charset="0"/>
              </a:rPr>
              <a:t>Myotomy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F5C60ABD-728A-9981-915B-18CC1A7CEC86}"/>
              </a:ext>
            </a:extLst>
          </p:cNvPr>
          <p:cNvSpPr txBox="1"/>
          <p:nvPr/>
        </p:nvSpPr>
        <p:spPr>
          <a:xfrm>
            <a:off x="3961447" y="3822678"/>
            <a:ext cx="14289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latin typeface="Helvetica" panose="020B0604020202020204" pitchFamily="34" charset="0"/>
                <a:cs typeface="Helvetica" panose="020B0604020202020204" pitchFamily="34" charset="0"/>
              </a:rPr>
              <a:t>13.3</a:t>
            </a:r>
            <a:r>
              <a:rPr lang="it-IT" sz="1100" dirty="0">
                <a:latin typeface="Helvetica" panose="020B0604020202020204" pitchFamily="34" charset="0"/>
                <a:cs typeface="Helvetica" panose="020B0604020202020204" pitchFamily="34" charset="0"/>
              </a:rPr>
              <a:t> [7.39-23.89]</a:t>
            </a:r>
            <a:endParaRPr lang="it-IT" sz="1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46" name="Connettore 1 46">
            <a:extLst>
              <a:ext uri="{FF2B5EF4-FFF2-40B4-BE49-F238E27FC236}">
                <a16:creationId xmlns:a16="http://schemas.microsoft.com/office/drawing/2014/main" id="{23511435-7141-49FC-21B7-A2DF1B6A1331}"/>
              </a:ext>
            </a:extLst>
          </p:cNvPr>
          <p:cNvCxnSpPr/>
          <p:nvPr/>
        </p:nvCxnSpPr>
        <p:spPr>
          <a:xfrm flipV="1">
            <a:off x="3761439" y="3796423"/>
            <a:ext cx="1461253" cy="4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2B897342-D0E7-0A2A-3A2A-BBF6925B1BCF}"/>
              </a:ext>
            </a:extLst>
          </p:cNvPr>
          <p:cNvSpPr txBox="1"/>
          <p:nvPr/>
        </p:nvSpPr>
        <p:spPr>
          <a:xfrm>
            <a:off x="3363781" y="4141929"/>
            <a:ext cx="2459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latin typeface="Helvetica" panose="020B0604020202020204" pitchFamily="34" charset="0"/>
                <a:cs typeface="Helvetica" panose="020B0604020202020204" pitchFamily="34" charset="0"/>
              </a:rPr>
              <a:t>Log-Rank test, p&lt;0.0001, </a:t>
            </a:r>
            <a:r>
              <a:rPr lang="el-GR" sz="1100" b="1" dirty="0">
                <a:latin typeface="Helvetica" panose="020B0604020202020204" pitchFamily="34" charset="0"/>
                <a:cs typeface="Helvetica" panose="020B0604020202020204" pitchFamily="34" charset="0"/>
              </a:rPr>
              <a:t>χ</a:t>
            </a:r>
            <a:r>
              <a:rPr lang="it-IT" sz="1100" b="1" baseline="30000" dirty="0">
                <a:latin typeface="Helvetica" panose="020B0604020202020204" pitchFamily="34" charset="0"/>
                <a:cs typeface="Helvetica" panose="020B0604020202020204" pitchFamily="34" charset="0"/>
              </a:rPr>
              <a:t>2 </a:t>
            </a:r>
            <a:r>
              <a:rPr lang="it-IT" sz="1100" b="1" dirty="0">
                <a:latin typeface="Helvetica" panose="020B0604020202020204" pitchFamily="34" charset="0"/>
                <a:cs typeface="Helvetica" panose="020B0604020202020204" pitchFamily="34" charset="0"/>
              </a:rPr>
              <a:t>123.14</a:t>
            </a:r>
            <a:endParaRPr lang="it-IT" sz="11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48" name="Connettore 1 48">
            <a:extLst>
              <a:ext uri="{FF2B5EF4-FFF2-40B4-BE49-F238E27FC236}">
                <a16:creationId xmlns:a16="http://schemas.microsoft.com/office/drawing/2014/main" id="{850BCE3B-BB36-2F7C-DE0B-ADE090C83628}"/>
              </a:ext>
            </a:extLst>
          </p:cNvPr>
          <p:cNvCxnSpPr/>
          <p:nvPr/>
        </p:nvCxnSpPr>
        <p:spPr>
          <a:xfrm flipV="1">
            <a:off x="3779316" y="4135959"/>
            <a:ext cx="1461253" cy="4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25D8A76E-BA2D-8114-EE37-874770D65176}"/>
              </a:ext>
            </a:extLst>
          </p:cNvPr>
          <p:cNvSpPr txBox="1"/>
          <p:nvPr/>
        </p:nvSpPr>
        <p:spPr>
          <a:xfrm>
            <a:off x="3740583" y="4553176"/>
            <a:ext cx="17700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latin typeface="Helvetica" panose="020B0604020202020204" pitchFamily="34" charset="0"/>
                <a:cs typeface="Helvetica" panose="020B0604020202020204" pitchFamily="34" charset="0"/>
              </a:rPr>
              <a:t>EC occurrence risk </a:t>
            </a:r>
            <a:r>
              <a:rPr lang="it-IT" sz="1100" dirty="0">
                <a:latin typeface="Helvetica" panose="020B0604020202020204" pitchFamily="34" charset="0"/>
                <a:cs typeface="Helvetica" panose="020B0604020202020204" pitchFamily="34" charset="0"/>
              </a:rPr>
              <a:t>(%)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8E2D8EFD-1C19-FC4B-B390-32F99444168C}"/>
              </a:ext>
            </a:extLst>
          </p:cNvPr>
          <p:cNvSpPr txBox="1"/>
          <p:nvPr/>
        </p:nvSpPr>
        <p:spPr>
          <a:xfrm>
            <a:off x="4751899" y="4809821"/>
            <a:ext cx="5718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6.838</a:t>
            </a:r>
          </a:p>
          <a:p>
            <a:endParaRPr lang="it-IT" sz="105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it-IT" sz="1050" dirty="0">
                <a:latin typeface="Helvetica" panose="020B0604020202020204" pitchFamily="34" charset="0"/>
                <a:cs typeface="Helvetica" panose="020B0604020202020204" pitchFamily="34" charset="0"/>
              </a:rPr>
              <a:t>0.345</a:t>
            </a:r>
          </a:p>
        </p:txBody>
      </p:sp>
      <p:sp>
        <p:nvSpPr>
          <p:cNvPr id="51" name="tx20">
            <a:extLst>
              <a:ext uri="{FF2B5EF4-FFF2-40B4-BE49-F238E27FC236}">
                <a16:creationId xmlns:a16="http://schemas.microsoft.com/office/drawing/2014/main" id="{3C4B9046-800B-37F9-6E67-1FA8C83BAAAC}"/>
              </a:ext>
            </a:extLst>
          </p:cNvPr>
          <p:cNvSpPr/>
          <p:nvPr/>
        </p:nvSpPr>
        <p:spPr>
          <a:xfrm>
            <a:off x="5871875" y="5584544"/>
            <a:ext cx="339030" cy="111397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marL="0" marR="0" indent="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3</a:t>
            </a:r>
            <a:r>
              <a: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000</a:t>
            </a:r>
          </a:p>
        </p:txBody>
      </p:sp>
      <p:sp>
        <p:nvSpPr>
          <p:cNvPr id="52" name="tx20">
            <a:extLst>
              <a:ext uri="{FF2B5EF4-FFF2-40B4-BE49-F238E27FC236}">
                <a16:creationId xmlns:a16="http://schemas.microsoft.com/office/drawing/2014/main" id="{A3E33C2A-DB89-EA24-9436-511AE88FB2F1}"/>
              </a:ext>
            </a:extLst>
          </p:cNvPr>
          <p:cNvSpPr/>
          <p:nvPr/>
        </p:nvSpPr>
        <p:spPr>
          <a:xfrm>
            <a:off x="4215225" y="5582376"/>
            <a:ext cx="339030" cy="111397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marL="0" marR="0" indent="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1</a:t>
            </a:r>
            <a:r>
              <a: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000</a:t>
            </a:r>
          </a:p>
        </p:txBody>
      </p:sp>
      <p:sp>
        <p:nvSpPr>
          <p:cNvPr id="53" name="tx21">
            <a:extLst>
              <a:ext uri="{FF2B5EF4-FFF2-40B4-BE49-F238E27FC236}">
                <a16:creationId xmlns:a16="http://schemas.microsoft.com/office/drawing/2014/main" id="{2861A89E-5ECA-925A-7A0C-9B3F271547F4}"/>
              </a:ext>
            </a:extLst>
          </p:cNvPr>
          <p:cNvSpPr/>
          <p:nvPr/>
        </p:nvSpPr>
        <p:spPr>
          <a:xfrm>
            <a:off x="7533795" y="5584544"/>
            <a:ext cx="339030" cy="111397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marL="0" marR="0" indent="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5</a:t>
            </a:r>
            <a:r>
              <a: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000</a:t>
            </a:r>
          </a:p>
        </p:txBody>
      </p:sp>
      <p:sp>
        <p:nvSpPr>
          <p:cNvPr id="54" name="tx22">
            <a:extLst>
              <a:ext uri="{FF2B5EF4-FFF2-40B4-BE49-F238E27FC236}">
                <a16:creationId xmlns:a16="http://schemas.microsoft.com/office/drawing/2014/main" id="{22D71039-137C-B39C-3BE5-955F3FE2D8AA}"/>
              </a:ext>
            </a:extLst>
          </p:cNvPr>
          <p:cNvSpPr/>
          <p:nvPr/>
        </p:nvSpPr>
        <p:spPr>
          <a:xfrm>
            <a:off x="9092025" y="5584971"/>
            <a:ext cx="339030" cy="111397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marL="0" marR="0" indent="0" algn="l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it-IT"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7</a:t>
            </a:r>
            <a:r>
              <a:rPr sz="1200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000</a:t>
            </a:r>
          </a:p>
        </p:txBody>
      </p:sp>
      <p:sp>
        <p:nvSpPr>
          <p:cNvPr id="55" name="tx23">
            <a:extLst>
              <a:ext uri="{FF2B5EF4-FFF2-40B4-BE49-F238E27FC236}">
                <a16:creationId xmlns:a16="http://schemas.microsoft.com/office/drawing/2014/main" id="{C27C8BA9-1B6C-ECE1-0E92-413C60006964}"/>
              </a:ext>
            </a:extLst>
          </p:cNvPr>
          <p:cNvSpPr/>
          <p:nvPr/>
        </p:nvSpPr>
        <p:spPr>
          <a:xfrm>
            <a:off x="6041390" y="5808933"/>
            <a:ext cx="1007851" cy="166861"/>
          </a:xfrm>
          <a:prstGeom prst="rect">
            <a:avLst/>
          </a:prstGeom>
          <a:noFill/>
        </p:spPr>
        <p:txBody>
          <a:bodyPr wrap="none" lIns="0" tIns="0" rIns="0" bIns="0" anchor="ctr" anchorCtr="1"/>
          <a:lstStyle/>
          <a:p>
            <a:pPr marL="0" marR="0" indent="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sz="1400" b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Time </a:t>
            </a:r>
            <a:r>
              <a:rPr lang="it-IT" sz="1400" b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of follow-up </a:t>
            </a:r>
            <a:r>
              <a:rPr lang="it-IT" sz="1400" i="1" dirty="0">
                <a:solidFill>
                  <a:srgbClr val="000000">
                    <a:alpha val="100000"/>
                  </a:srgbClr>
                </a:solidFill>
                <a:latin typeface="Helvetica"/>
                <a:cs typeface="Helvetica"/>
              </a:rPr>
              <a:t>(days)</a:t>
            </a:r>
            <a:endParaRPr sz="1400" i="1" dirty="0">
              <a:solidFill>
                <a:srgbClr val="000000">
                  <a:alpha val="100000"/>
                </a:srgbClr>
              </a:solidFill>
              <a:latin typeface="Helvetica"/>
              <a:cs typeface="Helvetica"/>
            </a:endParaRPr>
          </a:p>
        </p:txBody>
      </p:sp>
      <p:pic>
        <p:nvPicPr>
          <p:cNvPr id="112" name="Immagine 111">
            <a:extLst>
              <a:ext uri="{FF2B5EF4-FFF2-40B4-BE49-F238E27FC236}">
                <a16:creationId xmlns:a16="http://schemas.microsoft.com/office/drawing/2014/main" id="{EBE0824A-138C-415C-B02F-70A949695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890" y="648983"/>
            <a:ext cx="7340220" cy="55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7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/>
      <p:bldP spid="44" grpId="0"/>
      <p:bldP spid="45" grpId="0"/>
      <p:bldP spid="47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E7696-C276-8D2D-88B7-3F57250C9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0D8BDFD-4891-5BA7-ED6D-69AD73E4ED34}"/>
              </a:ext>
            </a:extLst>
          </p:cNvPr>
          <p:cNvSpPr/>
          <p:nvPr/>
        </p:nvSpPr>
        <p:spPr>
          <a:xfrm rot="5400000">
            <a:off x="-947952" y="4904558"/>
            <a:ext cx="3603067" cy="1535869"/>
          </a:xfrm>
          <a:custGeom>
            <a:avLst/>
            <a:gdLst/>
            <a:ahLst/>
            <a:cxnLst/>
            <a:rect l="l" t="t" r="r" b="b"/>
            <a:pathLst>
              <a:path w="8108584" h="1887089">
                <a:moveTo>
                  <a:pt x="0" y="0"/>
                </a:moveTo>
                <a:lnTo>
                  <a:pt x="8108584" y="0"/>
                </a:lnTo>
                <a:lnTo>
                  <a:pt x="8108584" y="1887089"/>
                </a:lnTo>
                <a:lnTo>
                  <a:pt x="0" y="18870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F8335B9-B856-8973-EA91-4DCA925079C7}"/>
              </a:ext>
            </a:extLst>
          </p:cNvPr>
          <p:cNvSpPr/>
          <p:nvPr/>
        </p:nvSpPr>
        <p:spPr>
          <a:xfrm rot="16200000">
            <a:off x="9332481" y="918424"/>
            <a:ext cx="3534880" cy="1486270"/>
          </a:xfrm>
          <a:custGeom>
            <a:avLst/>
            <a:gdLst/>
            <a:ahLst/>
            <a:cxnLst/>
            <a:rect l="l" t="t" r="r" b="b"/>
            <a:pathLst>
              <a:path w="8108584" h="1887089">
                <a:moveTo>
                  <a:pt x="0" y="0"/>
                </a:moveTo>
                <a:lnTo>
                  <a:pt x="8108584" y="0"/>
                </a:lnTo>
                <a:lnTo>
                  <a:pt x="8108584" y="1887088"/>
                </a:lnTo>
                <a:lnTo>
                  <a:pt x="0" y="18870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A2918FD-CEE7-E3B0-F925-C637F3A3081C}"/>
              </a:ext>
            </a:extLst>
          </p:cNvPr>
          <p:cNvSpPr txBox="1"/>
          <p:nvPr/>
        </p:nvSpPr>
        <p:spPr>
          <a:xfrm>
            <a:off x="477789" y="4703256"/>
            <a:ext cx="11839912" cy="15514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Implementation of a long-term follow-up strategy in selected patients</a:t>
            </a:r>
          </a:p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Assess mucosal changes after treatment to guide surveillance</a:t>
            </a: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GB" sz="2000" dirty="0"/>
              <a:t>Understanding whether persistent risk is due to </a:t>
            </a:r>
            <a:r>
              <a:rPr lang="en-GB" sz="2000" dirty="0" err="1"/>
              <a:t>myotomy</a:t>
            </a:r>
            <a:r>
              <a:rPr lang="en-GB" sz="2000" dirty="0"/>
              <a:t>-induced ADK or to SCC's resistance to treatment</a:t>
            </a:r>
            <a:endParaRPr lang="en-US" sz="2000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8D11DA2-240F-B575-C2CD-35BDFCF33396}"/>
              </a:ext>
            </a:extLst>
          </p:cNvPr>
          <p:cNvSpPr txBox="1"/>
          <p:nvPr/>
        </p:nvSpPr>
        <p:spPr>
          <a:xfrm>
            <a:off x="2616234" y="3473818"/>
            <a:ext cx="4847012" cy="643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Future directions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DED587D-85EA-9D96-1F25-F0216B19D187}"/>
              </a:ext>
            </a:extLst>
          </p:cNvPr>
          <p:cNvSpPr txBox="1"/>
          <p:nvPr/>
        </p:nvSpPr>
        <p:spPr>
          <a:xfrm>
            <a:off x="82617" y="82514"/>
            <a:ext cx="10807534" cy="643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0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Main findings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FC4E1C8-857A-FA9A-8E8B-E1D5636E3D7E}"/>
              </a:ext>
            </a:extLst>
          </p:cNvPr>
          <p:cNvSpPr txBox="1"/>
          <p:nvPr/>
        </p:nvSpPr>
        <p:spPr>
          <a:xfrm>
            <a:off x="105075" y="914611"/>
            <a:ext cx="14716341" cy="2626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Confirmed association between achalasia and increased risk of esophageal carcinoma</a:t>
            </a:r>
          </a:p>
          <a:p>
            <a:pPr algn="l">
              <a:lnSpc>
                <a:spcPts val="4200"/>
              </a:lnSpc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Higher risk of esophageal carcinoma in treated patients (ADK in particular)</a:t>
            </a:r>
          </a:p>
          <a:p>
            <a:pPr algn="l">
              <a:lnSpc>
                <a:spcPts val="4200"/>
              </a:lnSpc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PD seems related to a in increased risk of cancer mainly due probably to doubled follow-up time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POEM is significantly linked to EE (surrogate marker for BE and ADK development)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</p:txBody>
      </p:sp>
    </p:spTree>
    <p:extLst>
      <p:ext uri="{BB962C8B-B14F-4D97-AF65-F5344CB8AC3E}">
        <p14:creationId xmlns:p14="http://schemas.microsoft.com/office/powerpoint/2010/main" val="3691504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2372601"/>
            <a:ext cx="5951711" cy="5951711"/>
          </a:xfrm>
          <a:custGeom>
            <a:avLst/>
            <a:gdLst/>
            <a:ahLst/>
            <a:cxnLst/>
            <a:rect l="l" t="t" r="r" b="b"/>
            <a:pathLst>
              <a:path w="8927567" h="8927567">
                <a:moveTo>
                  <a:pt x="0" y="0"/>
                </a:moveTo>
                <a:lnTo>
                  <a:pt x="8927567" y="0"/>
                </a:lnTo>
                <a:lnTo>
                  <a:pt x="8927567" y="8927567"/>
                </a:lnTo>
                <a:lnTo>
                  <a:pt x="0" y="89275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sp>
        <p:nvSpPr>
          <p:cNvPr id="3" name="Freeform 3"/>
          <p:cNvSpPr/>
          <p:nvPr/>
        </p:nvSpPr>
        <p:spPr>
          <a:xfrm rot="-10800000">
            <a:off x="6096000" y="-2272834"/>
            <a:ext cx="6713153" cy="6713153"/>
          </a:xfrm>
          <a:custGeom>
            <a:avLst/>
            <a:gdLst/>
            <a:ahLst/>
            <a:cxnLst/>
            <a:rect l="l" t="t" r="r" b="b"/>
            <a:pathLst>
              <a:path w="10069729" h="10069729">
                <a:moveTo>
                  <a:pt x="0" y="0"/>
                </a:moveTo>
                <a:lnTo>
                  <a:pt x="10069729" y="0"/>
                </a:lnTo>
                <a:lnTo>
                  <a:pt x="10069729" y="10069729"/>
                </a:lnTo>
                <a:lnTo>
                  <a:pt x="0" y="100697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sp>
        <p:nvSpPr>
          <p:cNvPr id="4" name="Freeform 4"/>
          <p:cNvSpPr/>
          <p:nvPr/>
        </p:nvSpPr>
        <p:spPr>
          <a:xfrm>
            <a:off x="-260301" y="1334313"/>
            <a:ext cx="6212012" cy="6212012"/>
          </a:xfrm>
          <a:custGeom>
            <a:avLst/>
            <a:gdLst/>
            <a:ahLst/>
            <a:cxnLst/>
            <a:rect l="l" t="t" r="r" b="b"/>
            <a:pathLst>
              <a:path w="9318018" h="9318018">
                <a:moveTo>
                  <a:pt x="0" y="0"/>
                </a:moveTo>
                <a:lnTo>
                  <a:pt x="9318018" y="0"/>
                </a:lnTo>
                <a:lnTo>
                  <a:pt x="9318018" y="9318018"/>
                </a:lnTo>
                <a:lnTo>
                  <a:pt x="0" y="93180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sp>
        <p:nvSpPr>
          <p:cNvPr id="5" name="Freeform 5"/>
          <p:cNvSpPr/>
          <p:nvPr/>
        </p:nvSpPr>
        <p:spPr>
          <a:xfrm rot="-10800000">
            <a:off x="6096000" y="-1153255"/>
            <a:ext cx="6240289" cy="6240289"/>
          </a:xfrm>
          <a:custGeom>
            <a:avLst/>
            <a:gdLst/>
            <a:ahLst/>
            <a:cxnLst/>
            <a:rect l="l" t="t" r="r" b="b"/>
            <a:pathLst>
              <a:path w="9360433" h="9360433">
                <a:moveTo>
                  <a:pt x="0" y="0"/>
                </a:moveTo>
                <a:lnTo>
                  <a:pt x="9360433" y="0"/>
                </a:lnTo>
                <a:lnTo>
                  <a:pt x="9360433" y="9360433"/>
                </a:lnTo>
                <a:lnTo>
                  <a:pt x="0" y="93604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 dirty="0"/>
          </a:p>
        </p:txBody>
      </p:sp>
      <p:sp>
        <p:nvSpPr>
          <p:cNvPr id="6" name="TextBox 6"/>
          <p:cNvSpPr txBox="1"/>
          <p:nvPr/>
        </p:nvSpPr>
        <p:spPr>
          <a:xfrm>
            <a:off x="7053013" y="2166303"/>
            <a:ext cx="4453187" cy="1231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03793" lvl="1" indent="-251896">
              <a:lnSpc>
                <a:spcPts val="3267"/>
              </a:lnSpc>
              <a:buFont typeface="Arial"/>
              <a:buChar char="•"/>
            </a:pPr>
            <a:r>
              <a:rPr lang="en-US" sz="2333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Retrospective study design</a:t>
            </a:r>
          </a:p>
          <a:p>
            <a:pPr>
              <a:lnSpc>
                <a:spcPts val="3267"/>
              </a:lnSpc>
            </a:pPr>
            <a:endParaRPr lang="en-US" sz="2333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  <a:p>
            <a:pPr marL="503793" lvl="1" indent="-251896">
              <a:lnSpc>
                <a:spcPts val="3267"/>
              </a:lnSpc>
              <a:buFont typeface="Arial"/>
              <a:buChar char="•"/>
            </a:pPr>
            <a:r>
              <a:rPr lang="en-US" sz="2333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Use of EHR data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903461" y="1283513"/>
            <a:ext cx="1884489" cy="491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2999" b="1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Strengths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48160" y="2328150"/>
            <a:ext cx="4461620" cy="3771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02652" lvl="1" indent="-251326">
              <a:lnSpc>
                <a:spcPts val="3259"/>
              </a:lnSpc>
              <a:buFont typeface="Arial"/>
              <a:buChar char="•"/>
            </a:pPr>
            <a:r>
              <a:rPr lang="en-US" sz="2328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Large sample size</a:t>
            </a:r>
          </a:p>
          <a:p>
            <a:pPr>
              <a:lnSpc>
                <a:spcPts val="3259"/>
              </a:lnSpc>
            </a:pPr>
            <a:endParaRPr lang="en-US" sz="2328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  <a:p>
            <a:pPr marL="503793" lvl="1" indent="-251896">
              <a:lnSpc>
                <a:spcPts val="3267"/>
              </a:lnSpc>
              <a:buFont typeface="Arial"/>
              <a:buChar char="•"/>
            </a:pPr>
            <a:r>
              <a:rPr lang="en-US" sz="2333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Long follow up duration</a:t>
            </a:r>
          </a:p>
          <a:p>
            <a:pPr>
              <a:lnSpc>
                <a:spcPts val="3259"/>
              </a:lnSpc>
            </a:pPr>
            <a:endParaRPr lang="en-US" sz="2333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  <a:p>
            <a:pPr marL="502652" lvl="1" indent="-251326">
              <a:lnSpc>
                <a:spcPts val="3259"/>
              </a:lnSpc>
              <a:buFont typeface="Arial"/>
              <a:buChar char="•"/>
            </a:pPr>
            <a:r>
              <a:rPr lang="en-US" sz="2328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Accurate statistical methods</a:t>
            </a:r>
          </a:p>
          <a:p>
            <a:pPr>
              <a:lnSpc>
                <a:spcPts val="3259"/>
              </a:lnSpc>
            </a:pPr>
            <a:endParaRPr lang="en-US" sz="2328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  <a:p>
            <a:pPr marL="502652" lvl="1" indent="-251326">
              <a:lnSpc>
                <a:spcPts val="3259"/>
              </a:lnSpc>
              <a:buFont typeface="Arial"/>
              <a:buChar char="•"/>
            </a:pPr>
            <a:r>
              <a:rPr lang="en-US" sz="2328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Detailed subgroup analyses</a:t>
            </a:r>
          </a:p>
          <a:p>
            <a:pPr>
              <a:lnSpc>
                <a:spcPts val="3259"/>
              </a:lnSpc>
            </a:pPr>
            <a:endParaRPr lang="en-US" sz="2328" dirty="0">
              <a:solidFill>
                <a:srgbClr val="000000"/>
              </a:solidFill>
              <a:latin typeface="Clear Sans"/>
              <a:ea typeface="Clear Sans"/>
              <a:cs typeface="Clear Sans"/>
              <a:sym typeface="Clear Sans"/>
            </a:endParaRPr>
          </a:p>
          <a:p>
            <a:pPr marL="503793" lvl="1" indent="-251896">
              <a:lnSpc>
                <a:spcPts val="3267"/>
              </a:lnSpc>
              <a:buFont typeface="Arial"/>
              <a:buChar char="•"/>
            </a:pPr>
            <a:r>
              <a:rPr lang="en-US" sz="2333" dirty="0">
                <a:solidFill>
                  <a:srgbClr val="000000"/>
                </a:solidFill>
                <a:latin typeface="Clear Sans"/>
                <a:ea typeface="Clear Sans"/>
                <a:cs typeface="Clear Sans"/>
                <a:sym typeface="Clear Sans"/>
              </a:rPr>
              <a:t>PSM and Sensitivity analysis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37219" y="1283513"/>
            <a:ext cx="2268856" cy="491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2999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Limitations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4402B6E-BA6D-9A7A-842F-E79F092A6B6E}"/>
              </a:ext>
            </a:extLst>
          </p:cNvPr>
          <p:cNvSpPr txBox="1"/>
          <p:nvPr/>
        </p:nvSpPr>
        <p:spPr>
          <a:xfrm>
            <a:off x="7670800" y="3530600"/>
            <a:ext cx="441960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- </a:t>
            </a:r>
            <a:r>
              <a:rPr lang="en-GB" sz="1600" dirty="0"/>
              <a:t>Heterogeneity</a:t>
            </a:r>
            <a:r>
              <a:rPr lang="it-IT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 of clinical practice</a:t>
            </a:r>
          </a:p>
          <a:p>
            <a:endParaRPr lang="it-IT" sz="1600" dirty="0">
              <a:latin typeface="Clear Sans" panose="020B0604020202020204" charset="0"/>
              <a:ea typeface="Open Sans" panose="020B0606030504020204" pitchFamily="34" charset="0"/>
              <a:cs typeface="Clear Sans" panose="020B0604020202020204" charset="0"/>
            </a:endParaRPr>
          </a:p>
          <a:p>
            <a:pPr marL="228611" indent="-228611">
              <a:buFontTx/>
              <a:buChar char="-"/>
            </a:pPr>
            <a:r>
              <a:rPr lang="en-GB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Validity of diagnosis</a:t>
            </a:r>
          </a:p>
          <a:p>
            <a:endParaRPr lang="en-GB" sz="1600" dirty="0">
              <a:latin typeface="Clear Sans" panose="020B0604020202020204" charset="0"/>
              <a:ea typeface="Open Sans" panose="020B0606030504020204" pitchFamily="34" charset="0"/>
              <a:cs typeface="Clear Sans" panose="020B0604020202020204" charset="0"/>
            </a:endParaRPr>
          </a:p>
          <a:p>
            <a:r>
              <a:rPr lang="en-GB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- Capturing relevant clinical events of interest</a:t>
            </a:r>
          </a:p>
          <a:p>
            <a:endParaRPr lang="en-GB" sz="1600" dirty="0">
              <a:latin typeface="Clear Sans" panose="020B0604020202020204" charset="0"/>
              <a:ea typeface="Open Sans" panose="020B0606030504020204" pitchFamily="34" charset="0"/>
              <a:cs typeface="Clear Sans" panose="020B0604020202020204" charset="0"/>
            </a:endParaRPr>
          </a:p>
          <a:p>
            <a:pPr marL="228611" indent="-228611">
              <a:buFontTx/>
              <a:buChar char="-"/>
            </a:pPr>
            <a:r>
              <a:rPr lang="en-GB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Difference in drug utilization pattern, local practice guidelines  and/or insurance coverage</a:t>
            </a:r>
          </a:p>
          <a:p>
            <a:endParaRPr lang="en-GB" sz="1600" dirty="0">
              <a:latin typeface="Clear Sans" panose="020B0604020202020204" charset="0"/>
              <a:ea typeface="Open Sans" panose="020B0606030504020204" pitchFamily="34" charset="0"/>
              <a:cs typeface="Clear Sans" panose="020B0604020202020204" charset="0"/>
            </a:endParaRPr>
          </a:p>
          <a:p>
            <a:r>
              <a:rPr lang="en-GB" sz="1600" dirty="0">
                <a:latin typeface="Clear Sans" panose="020B0604020202020204" charset="0"/>
                <a:ea typeface="Open Sans" panose="020B0606030504020204" pitchFamily="34" charset="0"/>
                <a:cs typeface="Clear Sans" panose="020B0604020202020204" charset="0"/>
              </a:rPr>
              <a:t>- Latest fact date data</a:t>
            </a:r>
          </a:p>
          <a:p>
            <a:endParaRPr lang="en-GB" sz="1333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sz="1333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E01C5-5E6F-9EB3-EBFC-F90C3498D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D62E6C0-5D6B-FF31-8844-D8D3A30C4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34073"/>
          </a:xfrm>
          <a:prstGeom prst="rect">
            <a:avLst/>
          </a:prstGeom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C2D3E295-6CE2-34AF-91B4-5BCF7992C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54820" y="6351930"/>
            <a:ext cx="4114800" cy="365125"/>
          </a:xfrm>
        </p:spPr>
        <p:txBody>
          <a:bodyPr/>
          <a:lstStyle/>
          <a:p>
            <a:pPr algn="r"/>
            <a:r>
              <a:rPr lang="it-IT" dirty="0"/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737EF-F8F7-676A-A301-6A6571584F3F}"/>
              </a:ext>
            </a:extLst>
          </p:cNvPr>
          <p:cNvSpPr txBox="1"/>
          <p:nvPr/>
        </p:nvSpPr>
        <p:spPr>
          <a:xfrm>
            <a:off x="801393" y="2698468"/>
            <a:ext cx="5965369" cy="16312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 Semibold" pitchFamily="34"/>
                <a:cs typeface="Arial" pitchFamily="34"/>
              </a:rPr>
              <a:t>THANK YOU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dirty="0">
              <a:solidFill>
                <a:srgbClr val="FF0000"/>
              </a:solidFill>
              <a:latin typeface="Arial" pitchFamily="34"/>
              <a:ea typeface="Source Sans Pro Semibold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 Semibold" pitchFamily="34"/>
                <a:cs typeface="Arial" pitchFamily="34"/>
              </a:rPr>
              <a:t>Barchi.alberto@hsr.it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1" i="0" u="none" strike="noStrike" kern="1200" cap="none" spc="0" baseline="0" dirty="0">
              <a:solidFill>
                <a:srgbClr val="18242B"/>
              </a:solidFill>
              <a:uFillTx/>
              <a:latin typeface="Arial" pitchFamily="34"/>
              <a:ea typeface="Source Sans Pro Light" pitchFamily="34"/>
              <a:cs typeface="Arial" pitchFamily="34"/>
            </a:endParaRPr>
          </a:p>
        </p:txBody>
      </p:sp>
      <p:pic>
        <p:nvPicPr>
          <p:cNvPr id="4" name="Immagine 2">
            <a:extLst>
              <a:ext uri="{FF2B5EF4-FFF2-40B4-BE49-F238E27FC236}">
                <a16:creationId xmlns:a16="http://schemas.microsoft.com/office/drawing/2014/main" id="{121847E4-59C9-4317-C35C-77CAC779A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422" y="2139696"/>
            <a:ext cx="4169738" cy="4379976"/>
          </a:xfrm>
          <a:prstGeom prst="rect">
            <a:avLst/>
          </a:prstGeom>
        </p:spPr>
      </p:pic>
      <p:pic>
        <p:nvPicPr>
          <p:cNvPr id="6" name="Picture 2" descr="IRCCS Ospedale San Raffaele | Milan">
            <a:extLst>
              <a:ext uri="{FF2B5EF4-FFF2-40B4-BE49-F238E27FC236}">
                <a16:creationId xmlns:a16="http://schemas.microsoft.com/office/drawing/2014/main" id="{3C894C6C-ABF5-19B3-ABF9-FD4A4E99B8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323" b="20944"/>
          <a:stretch>
            <a:fillRect/>
          </a:stretch>
        </p:blipFill>
        <p:spPr>
          <a:xfrm>
            <a:off x="351891" y="4783183"/>
            <a:ext cx="2124763" cy="82587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Immagine 2">
            <a:extLst>
              <a:ext uri="{FF2B5EF4-FFF2-40B4-BE49-F238E27FC236}">
                <a16:creationId xmlns:a16="http://schemas.microsoft.com/office/drawing/2014/main" id="{7307129E-1F24-06EE-1F7F-94755938CC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6524" y="4581141"/>
            <a:ext cx="2031321" cy="82587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magine 5">
            <a:extLst>
              <a:ext uri="{FF2B5EF4-FFF2-40B4-BE49-F238E27FC236}">
                <a16:creationId xmlns:a16="http://schemas.microsoft.com/office/drawing/2014/main" id="{5F9350DE-FC0F-7DAA-31C0-F9C08338BB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231" y="4329684"/>
            <a:ext cx="2124763" cy="910613"/>
          </a:xfrm>
          <a:prstGeom prst="rect">
            <a:avLst/>
          </a:prstGeom>
        </p:spPr>
      </p:pic>
      <p:pic>
        <p:nvPicPr>
          <p:cNvPr id="9" name="Immagine 6">
            <a:extLst>
              <a:ext uri="{FF2B5EF4-FFF2-40B4-BE49-F238E27FC236}">
                <a16:creationId xmlns:a16="http://schemas.microsoft.com/office/drawing/2014/main" id="{83FFCF1B-7563-44A1-30DE-8766303235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9505" y="5322522"/>
            <a:ext cx="897257" cy="90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49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B10A-01FD-083A-0909-D4B678FB1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>
            <a:extLst>
              <a:ext uri="{FF2B5EF4-FFF2-40B4-BE49-F238E27FC236}">
                <a16:creationId xmlns:a16="http://schemas.microsoft.com/office/drawing/2014/main" id="{AB8996BB-AC37-D6E8-9FBB-6300F7282DA8}"/>
              </a:ext>
            </a:extLst>
          </p:cNvPr>
          <p:cNvSpPr/>
          <p:nvPr/>
        </p:nvSpPr>
        <p:spPr>
          <a:xfrm>
            <a:off x="3200593" y="2034073"/>
            <a:ext cx="2029015" cy="1930144"/>
          </a:xfrm>
          <a:custGeom>
            <a:avLst/>
            <a:gdLst/>
            <a:ahLst/>
            <a:cxnLst/>
            <a:rect l="l" t="t" r="r" b="b"/>
            <a:pathLst>
              <a:path w="4003540" h="4003540">
                <a:moveTo>
                  <a:pt x="0" y="0"/>
                </a:moveTo>
                <a:lnTo>
                  <a:pt x="4003540" y="0"/>
                </a:lnTo>
                <a:lnTo>
                  <a:pt x="4003540" y="4003539"/>
                </a:lnTo>
                <a:lnTo>
                  <a:pt x="0" y="40035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6C044C2-5A27-CC65-A209-18EE85E910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34073"/>
          </a:xfrm>
          <a:prstGeom prst="rect">
            <a:avLst/>
          </a:prstGeom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A8563012-CB25-B99F-46BF-FF31A6320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6788" y="6351930"/>
            <a:ext cx="4114800" cy="365125"/>
          </a:xfrm>
        </p:spPr>
        <p:txBody>
          <a:bodyPr/>
          <a:lstStyle/>
          <a:p>
            <a:pPr algn="r"/>
            <a:r>
              <a:rPr lang="it-IT" dirty="0"/>
              <a:t>3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697DBC7-DFB0-4F75-70FC-B4AFFDFBF97D}"/>
              </a:ext>
            </a:extLst>
          </p:cNvPr>
          <p:cNvSpPr/>
          <p:nvPr/>
        </p:nvSpPr>
        <p:spPr>
          <a:xfrm>
            <a:off x="5006661" y="2008624"/>
            <a:ext cx="2029015" cy="1930144"/>
          </a:xfrm>
          <a:custGeom>
            <a:avLst/>
            <a:gdLst/>
            <a:ahLst/>
            <a:cxnLst/>
            <a:rect l="l" t="t" r="r" b="b"/>
            <a:pathLst>
              <a:path w="4003540" h="4003540">
                <a:moveTo>
                  <a:pt x="0" y="0"/>
                </a:moveTo>
                <a:lnTo>
                  <a:pt x="4003539" y="0"/>
                </a:lnTo>
                <a:lnTo>
                  <a:pt x="4003539" y="4003539"/>
                </a:lnTo>
                <a:lnTo>
                  <a:pt x="0" y="40035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DD21E61B-3002-74BE-7AFC-4D74C86C6AF3}"/>
              </a:ext>
            </a:extLst>
          </p:cNvPr>
          <p:cNvSpPr txBox="1"/>
          <p:nvPr/>
        </p:nvSpPr>
        <p:spPr>
          <a:xfrm>
            <a:off x="3051131" y="2487093"/>
            <a:ext cx="2650867" cy="678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Chest</a:t>
            </a:r>
            <a:r>
              <a:rPr lang="en-US" sz="4149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 </a:t>
            </a: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pain</a:t>
            </a:r>
            <a:endParaRPr lang="en-US" sz="4149" b="1" dirty="0">
              <a:solidFill>
                <a:srgbClr val="BF3B16"/>
              </a:solidFill>
              <a:latin typeface="Clear Sans Bold"/>
              <a:ea typeface="Clear Sans Bold"/>
              <a:cs typeface="Clear Sans Bold"/>
              <a:sym typeface="Clear Sans Bold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9BE205D1-5086-AB1A-24A9-578181CD0177}"/>
              </a:ext>
            </a:extLst>
          </p:cNvPr>
          <p:cNvSpPr txBox="1"/>
          <p:nvPr/>
        </p:nvSpPr>
        <p:spPr>
          <a:xfrm>
            <a:off x="4623416" y="2534149"/>
            <a:ext cx="2992346" cy="678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Weight</a:t>
            </a:r>
            <a:r>
              <a:rPr lang="en-US" sz="4149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 </a:t>
            </a: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loss</a:t>
            </a:r>
            <a:endParaRPr lang="en-US" sz="4149" b="1" dirty="0">
              <a:solidFill>
                <a:srgbClr val="BF3B16"/>
              </a:solidFill>
              <a:latin typeface="Clear Sans Bold"/>
              <a:ea typeface="Clear Sans Bold"/>
              <a:cs typeface="Clear Sans Bold"/>
              <a:sym typeface="Clear Sans Bold"/>
            </a:endParaRP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C1A3EC12-4F7A-7AE7-4E74-50916686162B}"/>
              </a:ext>
            </a:extLst>
          </p:cNvPr>
          <p:cNvSpPr/>
          <p:nvPr/>
        </p:nvSpPr>
        <p:spPr>
          <a:xfrm>
            <a:off x="5733100" y="5279515"/>
            <a:ext cx="4159859" cy="1335754"/>
          </a:xfrm>
          <a:custGeom>
            <a:avLst/>
            <a:gdLst/>
            <a:ahLst/>
            <a:cxnLst/>
            <a:rect l="l" t="t" r="r" b="b"/>
            <a:pathLst>
              <a:path w="11837638" h="3684465">
                <a:moveTo>
                  <a:pt x="0" y="0"/>
                </a:moveTo>
                <a:lnTo>
                  <a:pt x="11837638" y="0"/>
                </a:lnTo>
                <a:lnTo>
                  <a:pt x="11837638" y="3684465"/>
                </a:lnTo>
                <a:lnTo>
                  <a:pt x="0" y="36844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5" name="Freeform 2">
            <a:extLst>
              <a:ext uri="{FF2B5EF4-FFF2-40B4-BE49-F238E27FC236}">
                <a16:creationId xmlns:a16="http://schemas.microsoft.com/office/drawing/2014/main" id="{8506B5B6-A8FE-9A32-FCBD-C8C8AE48CEF1}"/>
              </a:ext>
            </a:extLst>
          </p:cNvPr>
          <p:cNvSpPr/>
          <p:nvPr/>
        </p:nvSpPr>
        <p:spPr>
          <a:xfrm>
            <a:off x="3317" y="4013001"/>
            <a:ext cx="1882335" cy="2874466"/>
          </a:xfrm>
          <a:custGeom>
            <a:avLst/>
            <a:gdLst/>
            <a:ahLst/>
            <a:cxnLst/>
            <a:rect l="l" t="t" r="r" b="b"/>
            <a:pathLst>
              <a:path w="3924791" h="5941102">
                <a:moveTo>
                  <a:pt x="0" y="0"/>
                </a:moveTo>
                <a:lnTo>
                  <a:pt x="3924791" y="0"/>
                </a:lnTo>
                <a:lnTo>
                  <a:pt x="3924791" y="5941102"/>
                </a:lnTo>
                <a:lnTo>
                  <a:pt x="0" y="59411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87945" b="-3432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B144C3AC-2B06-05CC-B426-2B9BF71ECFA0}"/>
              </a:ext>
            </a:extLst>
          </p:cNvPr>
          <p:cNvSpPr/>
          <p:nvPr/>
        </p:nvSpPr>
        <p:spPr>
          <a:xfrm>
            <a:off x="1907367" y="4013001"/>
            <a:ext cx="1706740" cy="2871108"/>
          </a:xfrm>
          <a:custGeom>
            <a:avLst/>
            <a:gdLst/>
            <a:ahLst/>
            <a:cxnLst/>
            <a:rect l="l" t="t" r="r" b="b"/>
            <a:pathLst>
              <a:path w="3115633" h="5934161">
                <a:moveTo>
                  <a:pt x="0" y="0"/>
                </a:moveTo>
                <a:lnTo>
                  <a:pt x="3115633" y="0"/>
                </a:lnTo>
                <a:lnTo>
                  <a:pt x="3115633" y="5934161"/>
                </a:lnTo>
                <a:lnTo>
                  <a:pt x="0" y="59341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23642" r="-139085" b="-3553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7" name="Freeform 4">
            <a:extLst>
              <a:ext uri="{FF2B5EF4-FFF2-40B4-BE49-F238E27FC236}">
                <a16:creationId xmlns:a16="http://schemas.microsoft.com/office/drawing/2014/main" id="{44AD1345-1B3A-7764-3A95-9E4E7B305222}"/>
              </a:ext>
            </a:extLst>
          </p:cNvPr>
          <p:cNvSpPr/>
          <p:nvPr/>
        </p:nvSpPr>
        <p:spPr>
          <a:xfrm>
            <a:off x="3688480" y="4013001"/>
            <a:ext cx="1665624" cy="2877824"/>
          </a:xfrm>
          <a:custGeom>
            <a:avLst/>
            <a:gdLst/>
            <a:ahLst/>
            <a:cxnLst/>
            <a:rect l="l" t="t" r="r" b="b"/>
            <a:pathLst>
              <a:path w="3040576" h="5912993">
                <a:moveTo>
                  <a:pt x="0" y="0"/>
                </a:moveTo>
                <a:lnTo>
                  <a:pt x="3040576" y="0"/>
                </a:lnTo>
                <a:lnTo>
                  <a:pt x="3040576" y="5912993"/>
                </a:lnTo>
                <a:lnTo>
                  <a:pt x="0" y="591299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31989" r="-39691" b="-3924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0" name="Freeform 3">
            <a:extLst>
              <a:ext uri="{FF2B5EF4-FFF2-40B4-BE49-F238E27FC236}">
                <a16:creationId xmlns:a16="http://schemas.microsoft.com/office/drawing/2014/main" id="{B4EAD236-83BA-BD53-4DF4-E13F8F193144}"/>
              </a:ext>
            </a:extLst>
          </p:cNvPr>
          <p:cNvSpPr/>
          <p:nvPr/>
        </p:nvSpPr>
        <p:spPr>
          <a:xfrm>
            <a:off x="1519879" y="2034073"/>
            <a:ext cx="2029015" cy="1930144"/>
          </a:xfrm>
          <a:custGeom>
            <a:avLst/>
            <a:gdLst/>
            <a:ahLst/>
            <a:cxnLst/>
            <a:rect l="l" t="t" r="r" b="b"/>
            <a:pathLst>
              <a:path w="4003540" h="4003540">
                <a:moveTo>
                  <a:pt x="0" y="0"/>
                </a:moveTo>
                <a:lnTo>
                  <a:pt x="4003540" y="0"/>
                </a:lnTo>
                <a:lnTo>
                  <a:pt x="4003540" y="4003539"/>
                </a:lnTo>
                <a:lnTo>
                  <a:pt x="0" y="40035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37E8965E-386B-A276-D179-1FC2C0524ACD}"/>
              </a:ext>
            </a:extLst>
          </p:cNvPr>
          <p:cNvSpPr/>
          <p:nvPr/>
        </p:nvSpPr>
        <p:spPr>
          <a:xfrm>
            <a:off x="-160835" y="2034073"/>
            <a:ext cx="1931085" cy="1930144"/>
          </a:xfrm>
          <a:custGeom>
            <a:avLst/>
            <a:gdLst/>
            <a:ahLst/>
            <a:cxnLst/>
            <a:rect l="l" t="t" r="r" b="b"/>
            <a:pathLst>
              <a:path w="4003540" h="4003540">
                <a:moveTo>
                  <a:pt x="0" y="0"/>
                </a:moveTo>
                <a:lnTo>
                  <a:pt x="4003539" y="0"/>
                </a:lnTo>
                <a:lnTo>
                  <a:pt x="4003539" y="4003539"/>
                </a:lnTo>
                <a:lnTo>
                  <a:pt x="0" y="40035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ABDC69DA-59F2-77AF-CE57-D4B8822A263E}"/>
              </a:ext>
            </a:extLst>
          </p:cNvPr>
          <p:cNvSpPr txBox="1"/>
          <p:nvPr/>
        </p:nvSpPr>
        <p:spPr>
          <a:xfrm>
            <a:off x="838303" y="2487093"/>
            <a:ext cx="3538262" cy="639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Regurgitation</a:t>
            </a:r>
            <a:endParaRPr lang="en-US" sz="4149" b="1" dirty="0">
              <a:solidFill>
                <a:srgbClr val="BF3B16"/>
              </a:solidFill>
              <a:latin typeface="Clear Sans Bold"/>
              <a:ea typeface="Clear Sans Bold"/>
              <a:cs typeface="Clear Sans Bold"/>
              <a:sym typeface="Clear Sans Bold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9360BA09-0D85-9F4A-B276-5343E1EC5B31}"/>
              </a:ext>
            </a:extLst>
          </p:cNvPr>
          <p:cNvSpPr txBox="1"/>
          <p:nvPr/>
        </p:nvSpPr>
        <p:spPr>
          <a:xfrm>
            <a:off x="-360204" y="2483418"/>
            <a:ext cx="2332938" cy="6395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09"/>
              </a:lnSpc>
            </a:pPr>
            <a:r>
              <a:rPr lang="en-US" sz="2000" b="1" dirty="0">
                <a:solidFill>
                  <a:srgbClr val="BF3B16"/>
                </a:solidFill>
                <a:latin typeface="Clear Sans Bold"/>
                <a:ea typeface="Clear Sans Bold"/>
                <a:cs typeface="Clear Sans Bold"/>
                <a:sym typeface="Clear Sans Bold"/>
              </a:rPr>
              <a:t>Dysphagia</a:t>
            </a:r>
            <a:endParaRPr lang="en-US" sz="4149" b="1" dirty="0">
              <a:solidFill>
                <a:srgbClr val="BF3B16"/>
              </a:solidFill>
              <a:latin typeface="Clear Sans Bold"/>
              <a:ea typeface="Clear Sans Bold"/>
              <a:cs typeface="Clear Sans Bold"/>
              <a:sym typeface="Clear Sans Bold"/>
            </a:endParaRPr>
          </a:p>
        </p:txBody>
      </p:sp>
      <p:pic>
        <p:nvPicPr>
          <p:cNvPr id="25" name="Picture 6">
            <a:extLst>
              <a:ext uri="{FF2B5EF4-FFF2-40B4-BE49-F238E27FC236}">
                <a16:creationId xmlns:a16="http://schemas.microsoft.com/office/drawing/2014/main" id="{6DAE9EAF-39CD-6F39-44C0-36F162D1A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788" y="140945"/>
            <a:ext cx="2359460" cy="50388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8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  <p:bldP spid="9" grpId="0"/>
      <p:bldP spid="10" grpId="0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76E3F-24ED-8C3F-7247-0F70EE7ED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04E08E-431C-3C71-59C5-3E8CEB6923C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4</a:t>
            </a:fld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32D2178-1C43-3042-5D70-94B4CF4E2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39" y="387678"/>
            <a:ext cx="10146778" cy="5707563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E9E6E40-070E-37B5-4250-8FA694D44BDF}"/>
              </a:ext>
            </a:extLst>
          </p:cNvPr>
          <p:cNvSpPr/>
          <p:nvPr/>
        </p:nvSpPr>
        <p:spPr>
          <a:xfrm>
            <a:off x="7532016" y="4336330"/>
            <a:ext cx="2441543" cy="53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77767EFF-5062-EC34-AEF1-9A7E05D84F11}"/>
              </a:ext>
            </a:extLst>
          </p:cNvPr>
          <p:cNvSpPr/>
          <p:nvPr/>
        </p:nvSpPr>
        <p:spPr>
          <a:xfrm>
            <a:off x="5090473" y="5485666"/>
            <a:ext cx="2441543" cy="53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6DA0E1D-F69B-3509-3AE1-747B05A6599F}"/>
              </a:ext>
            </a:extLst>
          </p:cNvPr>
          <p:cNvSpPr/>
          <p:nvPr/>
        </p:nvSpPr>
        <p:spPr>
          <a:xfrm>
            <a:off x="3619893" y="5392132"/>
            <a:ext cx="395926" cy="42420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4F3EF54-EC19-B437-C80B-959CA81045E2}"/>
              </a:ext>
            </a:extLst>
          </p:cNvPr>
          <p:cNvSpPr/>
          <p:nvPr/>
        </p:nvSpPr>
        <p:spPr>
          <a:xfrm>
            <a:off x="3619893" y="3070048"/>
            <a:ext cx="395926" cy="42420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reccia circolare a sinistra 24">
            <a:extLst>
              <a:ext uri="{FF2B5EF4-FFF2-40B4-BE49-F238E27FC236}">
                <a16:creationId xmlns:a16="http://schemas.microsoft.com/office/drawing/2014/main" id="{1DB1CC92-9399-5B27-73FB-A41EBD40067F}"/>
              </a:ext>
            </a:extLst>
          </p:cNvPr>
          <p:cNvSpPr/>
          <p:nvPr/>
        </p:nvSpPr>
        <p:spPr>
          <a:xfrm rot="16355618">
            <a:off x="4835950" y="3916837"/>
            <a:ext cx="622169" cy="2328420"/>
          </a:xfrm>
          <a:prstGeom prst="curvedLef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Freccia circolare a sinistra 25">
            <a:extLst>
              <a:ext uri="{FF2B5EF4-FFF2-40B4-BE49-F238E27FC236}">
                <a16:creationId xmlns:a16="http://schemas.microsoft.com/office/drawing/2014/main" id="{3BF0DDC3-9E7F-77CB-D6A8-C1FE387287A0}"/>
              </a:ext>
            </a:extLst>
          </p:cNvPr>
          <p:cNvSpPr/>
          <p:nvPr/>
        </p:nvSpPr>
        <p:spPr>
          <a:xfrm rot="17270940">
            <a:off x="5734221" y="1279247"/>
            <a:ext cx="622169" cy="4063877"/>
          </a:xfrm>
          <a:prstGeom prst="curvedLef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FC339BD-2FA7-78AB-70E9-1CDEE500C945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103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8D294-5606-3E42-B99E-A6E90A3D5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25AD27-AE40-C69B-A502-07BC6545B1D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5</a:t>
            </a:fld>
            <a:endParaRPr 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91FBF66-622B-6561-B9AB-0B69DEC7BACB}"/>
              </a:ext>
            </a:extLst>
          </p:cNvPr>
          <p:cNvSpPr txBox="1"/>
          <p:nvPr/>
        </p:nvSpPr>
        <p:spPr>
          <a:xfrm>
            <a:off x="764027" y="113497"/>
            <a:ext cx="6987871" cy="807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Study aims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610A5F0-B70E-A226-3735-B1C237BCD139}"/>
              </a:ext>
            </a:extLst>
          </p:cNvPr>
          <p:cNvSpPr txBox="1"/>
          <p:nvPr/>
        </p:nvSpPr>
        <p:spPr>
          <a:xfrm>
            <a:off x="1544227" y="1534721"/>
            <a:ext cx="7838417" cy="4912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To accurately estimate the risk of esophageal cancer in achalasia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2E3F9BB-92CB-3894-8F6C-D887D2BAE757}"/>
              </a:ext>
            </a:extLst>
          </p:cNvPr>
          <p:cNvSpPr txBox="1"/>
          <p:nvPr/>
        </p:nvSpPr>
        <p:spPr>
          <a:xfrm>
            <a:off x="2233149" y="4741638"/>
            <a:ext cx="8386715" cy="502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To analyze the impact of treatments in the development of esophageal carcinoma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C729B49-DCB5-EC93-D79C-43D79AC8EE12}"/>
              </a:ext>
            </a:extLst>
          </p:cNvPr>
          <p:cNvSpPr txBox="1"/>
          <p:nvPr/>
        </p:nvSpPr>
        <p:spPr>
          <a:xfrm>
            <a:off x="1733550" y="3164769"/>
            <a:ext cx="9555600" cy="502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To define incidence, prevalence and incidence rate of esophageal cancer in achalasia</a:t>
            </a:r>
          </a:p>
        </p:txBody>
      </p:sp>
      <p:pic>
        <p:nvPicPr>
          <p:cNvPr id="9" name="Elemento grafico 8" descr="Tiro a segno contorno">
            <a:extLst>
              <a:ext uri="{FF2B5EF4-FFF2-40B4-BE49-F238E27FC236}">
                <a16:creationId xmlns:a16="http://schemas.microsoft.com/office/drawing/2014/main" id="{40EFA24A-E5D9-0A2A-91D5-0AABC4BB9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627" y="1013816"/>
            <a:ext cx="1521973" cy="1521973"/>
          </a:xfrm>
          <a:prstGeom prst="rect">
            <a:avLst/>
          </a:prstGeom>
        </p:spPr>
      </p:pic>
      <p:pic>
        <p:nvPicPr>
          <p:cNvPr id="10" name="Elemento grafico 9" descr="Tiro a segno contorno">
            <a:extLst>
              <a:ext uri="{FF2B5EF4-FFF2-40B4-BE49-F238E27FC236}">
                <a16:creationId xmlns:a16="http://schemas.microsoft.com/office/drawing/2014/main" id="{44C7BA2E-FFD2-FAC6-3315-6825D0D4F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1626" y="2668013"/>
            <a:ext cx="1521973" cy="1521973"/>
          </a:xfrm>
          <a:prstGeom prst="rect">
            <a:avLst/>
          </a:prstGeom>
        </p:spPr>
      </p:pic>
      <p:pic>
        <p:nvPicPr>
          <p:cNvPr id="11" name="Elemento grafico 10" descr="Tiro a segno contorno">
            <a:extLst>
              <a:ext uri="{FF2B5EF4-FFF2-40B4-BE49-F238E27FC236}">
                <a16:creationId xmlns:a16="http://schemas.microsoft.com/office/drawing/2014/main" id="{33D533DF-93BB-9D56-D5C5-7D2553433C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625" y="4322211"/>
            <a:ext cx="1521973" cy="1521973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833C545A-933B-AA37-8868-E98C8EEF6898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4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6A93B-E68A-C1CD-3A42-7E1BB77B5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5941F5-DD88-D2B1-B728-F5CA84F4A5A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6</a:t>
            </a:fld>
            <a:endParaRPr 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47F5492-E2BD-B02C-63E1-8F19D931C21E}"/>
              </a:ext>
            </a:extLst>
          </p:cNvPr>
          <p:cNvSpPr txBox="1"/>
          <p:nvPr/>
        </p:nvSpPr>
        <p:spPr>
          <a:xfrm>
            <a:off x="764025" y="-195379"/>
            <a:ext cx="6987871" cy="807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Endpoints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62242C88-82D5-2166-A5F7-E1251CB27E72}"/>
              </a:ext>
            </a:extLst>
          </p:cNvPr>
          <p:cNvSpPr txBox="1"/>
          <p:nvPr/>
        </p:nvSpPr>
        <p:spPr>
          <a:xfrm>
            <a:off x="2371541" y="1180715"/>
            <a:ext cx="7838417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dirty="0"/>
              <a:t>Incidence rate of EC in achalasia patients in cases/1000 persons-years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39D9346-86D9-57D7-EDE0-B1AC84451450}"/>
              </a:ext>
            </a:extLst>
          </p:cNvPr>
          <p:cNvSpPr txBox="1"/>
          <p:nvPr/>
        </p:nvSpPr>
        <p:spPr>
          <a:xfrm>
            <a:off x="2233149" y="4295323"/>
            <a:ext cx="9458108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dirty="0"/>
              <a:t>Absolute/relative risk (non-time dependent) of EC in 25 years-span (from Jan 2000 to May 2025)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4C69E3DB-2837-69E5-B22E-FAD555A9D041}"/>
              </a:ext>
            </a:extLst>
          </p:cNvPr>
          <p:cNvSpPr txBox="1"/>
          <p:nvPr/>
        </p:nvSpPr>
        <p:spPr>
          <a:xfrm>
            <a:off x="2371541" y="2935212"/>
            <a:ext cx="9555600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dirty="0"/>
              <a:t>Cumulative incidence and prevalence of EC in achalasia patients over 25-years’ time span</a:t>
            </a:r>
          </a:p>
        </p:txBody>
      </p:sp>
      <p:pic>
        <p:nvPicPr>
          <p:cNvPr id="9" name="Elemento grafico 8" descr="Tiro a segno contorno">
            <a:extLst>
              <a:ext uri="{FF2B5EF4-FFF2-40B4-BE49-F238E27FC236}">
                <a16:creationId xmlns:a16="http://schemas.microsoft.com/office/drawing/2014/main" id="{60521D4D-23F0-4AB3-DF30-66BF266EE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627" y="567501"/>
            <a:ext cx="1521973" cy="1521973"/>
          </a:xfrm>
          <a:prstGeom prst="rect">
            <a:avLst/>
          </a:prstGeom>
        </p:spPr>
      </p:pic>
      <p:pic>
        <p:nvPicPr>
          <p:cNvPr id="10" name="Elemento grafico 9" descr="Tiro a segno contorno">
            <a:extLst>
              <a:ext uri="{FF2B5EF4-FFF2-40B4-BE49-F238E27FC236}">
                <a16:creationId xmlns:a16="http://schemas.microsoft.com/office/drawing/2014/main" id="{600293C9-2F3D-918D-E7B2-77D536770A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1626" y="2221698"/>
            <a:ext cx="1521973" cy="1521973"/>
          </a:xfrm>
          <a:prstGeom prst="rect">
            <a:avLst/>
          </a:prstGeom>
        </p:spPr>
      </p:pic>
      <p:pic>
        <p:nvPicPr>
          <p:cNvPr id="11" name="Elemento grafico 10" descr="Tiro a segno contorno">
            <a:extLst>
              <a:ext uri="{FF2B5EF4-FFF2-40B4-BE49-F238E27FC236}">
                <a16:creationId xmlns:a16="http://schemas.microsoft.com/office/drawing/2014/main" id="{BC573FC6-F161-900B-B919-E60F30FD5F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625" y="3875896"/>
            <a:ext cx="1521973" cy="1521973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6F990D06-6A4A-AC97-C48E-92393794CE76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" name="Elemento grafico 10" descr="Tiro a segno contorno">
            <a:extLst>
              <a:ext uri="{FF2B5EF4-FFF2-40B4-BE49-F238E27FC236}">
                <a16:creationId xmlns:a16="http://schemas.microsoft.com/office/drawing/2014/main" id="{48D24061-F72C-7279-990A-E6CDDF177C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625" y="5397869"/>
            <a:ext cx="1521973" cy="15219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A4907A0-5A3E-CE65-6DA9-94BA578558D3}"/>
              </a:ext>
            </a:extLst>
          </p:cNvPr>
          <p:cNvSpPr txBox="1"/>
          <p:nvPr/>
        </p:nvSpPr>
        <p:spPr>
          <a:xfrm>
            <a:off x="2233148" y="5681840"/>
            <a:ext cx="9757683" cy="670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solidFill>
                  <a:srgbClr val="11171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Time-to-event cumulative risk of developing EC in comparison with the general population in 25 years of follow-up (from Jan 2000 to May 2025)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7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7F42C92-FC0A-8C85-A72E-A3ED21B90881}"/>
              </a:ext>
            </a:extLst>
          </p:cNvPr>
          <p:cNvSpPr txBox="1"/>
          <p:nvPr/>
        </p:nvSpPr>
        <p:spPr>
          <a:xfrm>
            <a:off x="9270315" y="6466079"/>
            <a:ext cx="2743200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35DC222-2E03-46BE-AE51-CAA77C58C5F4}" type="slidenum">
              <a:rPr lang="en-US" sz="800" b="0" i="0" u="none" strike="noStrike" kern="1200" cap="none" spc="0" baseline="0">
                <a:solidFill>
                  <a:srgbClr val="787A7C"/>
                </a:solidFill>
                <a:uFillTx/>
                <a:latin typeface="Source Sans Pro" pitchFamily="34"/>
              </a:rPr>
              <a:t>7</a:t>
            </a:fld>
            <a:endParaRPr lang="en-US" sz="800" b="0" i="0" u="none" strike="noStrike" kern="1200" cap="none" spc="0" baseline="0">
              <a:solidFill>
                <a:srgbClr val="787A7C"/>
              </a:solidFill>
              <a:uFillTx/>
              <a:latin typeface="Source Sans Pro" pitchFamily="34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F1B0F376-7D14-8FDE-EFE7-72CBC2DA0116}"/>
              </a:ext>
            </a:extLst>
          </p:cNvPr>
          <p:cNvSpPr txBox="1"/>
          <p:nvPr/>
        </p:nvSpPr>
        <p:spPr>
          <a:xfrm>
            <a:off x="261957" y="69631"/>
            <a:ext cx="2209098" cy="76944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400" b="1" i="0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  <a:ea typeface="Source Sans Pro" pitchFamily="34"/>
                <a:cs typeface="Arial" pitchFamily="34"/>
              </a:rPr>
              <a:t>TriNetX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D0C1EC4-51EE-F049-50D5-B0CAFF83C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2304"/>
            <a:ext cx="11189110" cy="616606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99ABC655-2860-63F7-2081-2ABBE6125C4F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6046F-819C-E7B0-43CE-5BA6224ED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magine 25">
            <a:extLst>
              <a:ext uri="{FF2B5EF4-FFF2-40B4-BE49-F238E27FC236}">
                <a16:creationId xmlns:a16="http://schemas.microsoft.com/office/drawing/2014/main" id="{4B735792-8B10-B3AC-2AE6-C9E5D0C12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279" y="3026724"/>
            <a:ext cx="3076575" cy="1666875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EF1327-0315-CD55-5F1E-44D37B58495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8</a:t>
            </a:fld>
            <a:endParaRPr lang="en-US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622E148-A843-332C-EE84-A74AC53391E6}"/>
              </a:ext>
            </a:extLst>
          </p:cNvPr>
          <p:cNvSpPr txBox="1"/>
          <p:nvPr/>
        </p:nvSpPr>
        <p:spPr>
          <a:xfrm>
            <a:off x="4072836" y="330313"/>
            <a:ext cx="4241606" cy="8072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Cohorts' definition</a:t>
            </a: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912B78CF-87E4-2864-4095-C50A01A73897}"/>
              </a:ext>
            </a:extLst>
          </p:cNvPr>
          <p:cNvSpPr/>
          <p:nvPr/>
        </p:nvSpPr>
        <p:spPr>
          <a:xfrm>
            <a:off x="2636103" y="1473200"/>
            <a:ext cx="962891" cy="1371600"/>
          </a:xfrm>
          <a:custGeom>
            <a:avLst/>
            <a:gdLst/>
            <a:ahLst/>
            <a:cxnLst/>
            <a:rect l="l" t="t" r="r" b="b"/>
            <a:pathLst>
              <a:path w="1444336" h="2057400">
                <a:moveTo>
                  <a:pt x="0" y="0"/>
                </a:moveTo>
                <a:lnTo>
                  <a:pt x="1444336" y="0"/>
                </a:lnTo>
                <a:lnTo>
                  <a:pt x="144433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F0D062BD-8F36-4480-2257-DD55AB813850}"/>
              </a:ext>
            </a:extLst>
          </p:cNvPr>
          <p:cNvSpPr/>
          <p:nvPr/>
        </p:nvSpPr>
        <p:spPr>
          <a:xfrm>
            <a:off x="8860144" y="1473200"/>
            <a:ext cx="962891" cy="1371600"/>
          </a:xfrm>
          <a:custGeom>
            <a:avLst/>
            <a:gdLst/>
            <a:ahLst/>
            <a:cxnLst/>
            <a:rect l="l" t="t" r="r" b="b"/>
            <a:pathLst>
              <a:path w="1444336" h="2057400">
                <a:moveTo>
                  <a:pt x="0" y="0"/>
                </a:moveTo>
                <a:lnTo>
                  <a:pt x="1444336" y="0"/>
                </a:lnTo>
                <a:lnTo>
                  <a:pt x="144433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6AA3401-B481-FA49-060C-9047112101D6}"/>
              </a:ext>
            </a:extLst>
          </p:cNvPr>
          <p:cNvSpPr/>
          <p:nvPr/>
        </p:nvSpPr>
        <p:spPr>
          <a:xfrm>
            <a:off x="7557681" y="4090443"/>
            <a:ext cx="3217159" cy="125727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00" dirty="0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55D0D675-435D-0180-5795-2EEA74B5AFD7}"/>
              </a:ext>
            </a:extLst>
          </p:cNvPr>
          <p:cNvSpPr/>
          <p:nvPr/>
        </p:nvSpPr>
        <p:spPr>
          <a:xfrm>
            <a:off x="1231509" y="4210353"/>
            <a:ext cx="2349369" cy="136313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0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CA1CAF5-34B6-D0E6-AA34-A06AA8151EC8}"/>
              </a:ext>
            </a:extLst>
          </p:cNvPr>
          <p:cNvSpPr/>
          <p:nvPr/>
        </p:nvSpPr>
        <p:spPr>
          <a:xfrm>
            <a:off x="1016000" y="3327400"/>
            <a:ext cx="2858416" cy="53276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00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63E9FB80-50B6-471C-7F3A-284370852463}"/>
              </a:ext>
            </a:extLst>
          </p:cNvPr>
          <p:cNvSpPr/>
          <p:nvPr/>
        </p:nvSpPr>
        <p:spPr>
          <a:xfrm>
            <a:off x="7644392" y="3276600"/>
            <a:ext cx="3394397" cy="433759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00"/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C9CE2264-4A48-6249-3C27-0B064A2847D4}"/>
              </a:ext>
            </a:extLst>
          </p:cNvPr>
          <p:cNvSpPr txBox="1"/>
          <p:nvPr/>
        </p:nvSpPr>
        <p:spPr>
          <a:xfrm>
            <a:off x="1066800" y="3429000"/>
            <a:ext cx="3203542" cy="281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7"/>
              </a:lnSpc>
            </a:pPr>
            <a:r>
              <a:rPr lang="en-US" sz="1733" b="1" i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K22.0</a:t>
            </a: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: Achalasia diagnosis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A97904CC-4759-AC4E-D0C3-1786F630B711}"/>
              </a:ext>
            </a:extLst>
          </p:cNvPr>
          <p:cNvSpPr txBox="1"/>
          <p:nvPr/>
        </p:nvSpPr>
        <p:spPr>
          <a:xfrm>
            <a:off x="1351793" y="4207246"/>
            <a:ext cx="2114916" cy="12046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7"/>
              </a:lnSpc>
              <a:spcBef>
                <a:spcPct val="0"/>
              </a:spcBef>
            </a:pP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Non achalasia motility disorders/Diseases of pharynx</a:t>
            </a: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6BCA3413-3CA9-DECF-546A-D1A5595CD290}"/>
              </a:ext>
            </a:extLst>
          </p:cNvPr>
          <p:cNvSpPr txBox="1"/>
          <p:nvPr/>
        </p:nvSpPr>
        <p:spPr>
          <a:xfrm>
            <a:off x="6819589" y="3382627"/>
            <a:ext cx="5051558" cy="281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  <a:spcBef>
                <a:spcPct val="0"/>
              </a:spcBef>
            </a:pPr>
            <a:r>
              <a:rPr lang="en-US" sz="1733" b="1" i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Z00</a:t>
            </a: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: Routine general examination</a:t>
            </a: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418D4EF3-020B-1AC6-5C7F-9781D7A74C91}"/>
              </a:ext>
            </a:extLst>
          </p:cNvPr>
          <p:cNvSpPr txBox="1"/>
          <p:nvPr/>
        </p:nvSpPr>
        <p:spPr>
          <a:xfrm>
            <a:off x="7710081" y="4141243"/>
            <a:ext cx="2165509" cy="281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7"/>
              </a:lnSpc>
              <a:spcBef>
                <a:spcPct val="0"/>
              </a:spcBef>
            </a:pP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Achalasia diagnosis</a:t>
            </a: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D1E1257C-4696-253E-9CF4-3A8148E7153C}"/>
              </a:ext>
            </a:extLst>
          </p:cNvPr>
          <p:cNvSpPr txBox="1"/>
          <p:nvPr/>
        </p:nvSpPr>
        <p:spPr>
          <a:xfrm>
            <a:off x="7710081" y="4552591"/>
            <a:ext cx="2114916" cy="281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7"/>
              </a:lnSpc>
              <a:spcBef>
                <a:spcPct val="0"/>
              </a:spcBef>
            </a:pP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Diseases of pharynx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28EE8E6C-2683-8590-0D1D-E237017D16DC}"/>
              </a:ext>
            </a:extLst>
          </p:cNvPr>
          <p:cNvSpPr txBox="1"/>
          <p:nvPr/>
        </p:nvSpPr>
        <p:spPr>
          <a:xfrm>
            <a:off x="7710081" y="4946639"/>
            <a:ext cx="3064759" cy="2813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27"/>
              </a:lnSpc>
              <a:spcBef>
                <a:spcPct val="0"/>
              </a:spcBef>
            </a:pPr>
            <a:r>
              <a:rPr lang="en-US" sz="1733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Myotomy or pneumatic dilation</a:t>
            </a: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893C0C9C-43B6-2E2D-9F49-6DF3A9E9BCE1}"/>
              </a:ext>
            </a:extLst>
          </p:cNvPr>
          <p:cNvSpPr/>
          <p:nvPr/>
        </p:nvSpPr>
        <p:spPr>
          <a:xfrm>
            <a:off x="4516329" y="4821538"/>
            <a:ext cx="2615056" cy="191202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>
              <a:latin typeface="Clear Sans" panose="020B0604020202020204" charset="0"/>
              <a:cs typeface="Clear Sans" panose="020B0604020202020204" charset="0"/>
            </a:endParaRP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DBD85322-BBA4-68B3-3C1E-00087ABFA2B1}"/>
              </a:ext>
            </a:extLst>
          </p:cNvPr>
          <p:cNvSpPr txBox="1"/>
          <p:nvPr/>
        </p:nvSpPr>
        <p:spPr>
          <a:xfrm>
            <a:off x="4828125" y="4584324"/>
            <a:ext cx="2083944" cy="2029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Clear Sans" panose="020B0604020202020204" charset="0"/>
                <a:ea typeface="Clear Sans"/>
                <a:cs typeface="Clear Sans" panose="020B0604020202020204" charset="0"/>
                <a:sym typeface="Clear Sans"/>
              </a:rPr>
              <a:t>EC diagnosis</a:t>
            </a:r>
          </a:p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Clear Sans" panose="020B0604020202020204" charset="0"/>
                <a:ea typeface="Clear Sans"/>
                <a:cs typeface="Clear Sans" panose="020B0604020202020204" charset="0"/>
                <a:sym typeface="Clear Sans"/>
              </a:rPr>
              <a:t>ADK</a:t>
            </a:r>
          </a:p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Clear Sans" panose="020B0604020202020204" charset="0"/>
                <a:ea typeface="Clear Sans"/>
                <a:cs typeface="Clear Sans" panose="020B0604020202020204" charset="0"/>
                <a:sym typeface="Clear Sans"/>
              </a:rPr>
              <a:t>SCC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44EF6164-473C-1783-1CEC-0485516D7E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0183" y="4879308"/>
            <a:ext cx="1221341" cy="1285622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E1244E1D-0E9C-51D1-CA3F-28E470863739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750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9" grpId="0"/>
      <p:bldP spid="21" grpId="0"/>
      <p:bldP spid="22" grpId="0"/>
      <p:bldP spid="23" grpId="0"/>
      <p:bldP spid="24" grpId="0"/>
      <p:bldP spid="27" grpId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CC7FD-57C8-0C5B-3751-F4D48CE59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1294EF-6E76-50A5-C514-C9AA8FDA661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9270315" y="6466079"/>
            <a:ext cx="2743200" cy="365129"/>
          </a:xfrm>
        </p:spPr>
        <p:txBody>
          <a:bodyPr/>
          <a:lstStyle/>
          <a:p>
            <a:pPr lvl="0"/>
            <a:fld id="{72D37808-0A20-4D24-AE6D-BE8AE849F24B}" type="slidenum">
              <a:rPr lang="en-US"/>
              <a:t>9</a:t>
            </a:fld>
            <a:endParaRPr lang="en-US"/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A1074FE6-A387-5B2D-48F0-F44437FFE390}"/>
              </a:ext>
            </a:extLst>
          </p:cNvPr>
          <p:cNvSpPr/>
          <p:nvPr/>
        </p:nvSpPr>
        <p:spPr>
          <a:xfrm>
            <a:off x="1235564" y="791853"/>
            <a:ext cx="9906000" cy="5482552"/>
          </a:xfrm>
          <a:custGeom>
            <a:avLst/>
            <a:gdLst/>
            <a:ahLst/>
            <a:cxnLst/>
            <a:rect l="l" t="t" r="r" b="b"/>
            <a:pathLst>
              <a:path w="11951554" h="7215751">
                <a:moveTo>
                  <a:pt x="0" y="0"/>
                </a:moveTo>
                <a:lnTo>
                  <a:pt x="11951554" y="0"/>
                </a:lnTo>
                <a:lnTo>
                  <a:pt x="11951554" y="7215750"/>
                </a:lnTo>
                <a:lnTo>
                  <a:pt x="0" y="72157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 dirty="0">
              <a:latin typeface="Clear Sans" panose="020B0604020202020204" charset="0"/>
              <a:cs typeface="Clear Sans" panose="020B060402020202020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390F283-BF6B-DA47-A71D-F8B8BF8CD41E}"/>
              </a:ext>
            </a:extLst>
          </p:cNvPr>
          <p:cNvSpPr txBox="1"/>
          <p:nvPr/>
        </p:nvSpPr>
        <p:spPr>
          <a:xfrm>
            <a:off x="3384679" y="-15356"/>
            <a:ext cx="6287222" cy="8072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Clear Sans Bold"/>
                <a:cs typeface="Arial" panose="020B0604020202020204" pitchFamily="34" charset="0"/>
                <a:sym typeface="Clear Sans Bold"/>
              </a:rPr>
              <a:t>Subgroup analysis cohorts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A7E3723-3975-B971-5AB9-C8E38953ED9F}"/>
              </a:ext>
            </a:extLst>
          </p:cNvPr>
          <p:cNvSpPr/>
          <p:nvPr/>
        </p:nvSpPr>
        <p:spPr>
          <a:xfrm>
            <a:off x="1508289" y="2714920"/>
            <a:ext cx="3157979" cy="7140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CCBFFD5-CC94-6889-4957-1616690145A4}"/>
              </a:ext>
            </a:extLst>
          </p:cNvPr>
          <p:cNvSpPr/>
          <p:nvPr/>
        </p:nvSpPr>
        <p:spPr>
          <a:xfrm>
            <a:off x="7241357" y="2704708"/>
            <a:ext cx="3900207" cy="7140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eform 2">
            <a:extLst>
              <a:ext uri="{FF2B5EF4-FFF2-40B4-BE49-F238E27FC236}">
                <a16:creationId xmlns:a16="http://schemas.microsoft.com/office/drawing/2014/main" id="{54A8517C-D20A-5D4E-1C4A-03A48259DA8C}"/>
              </a:ext>
            </a:extLst>
          </p:cNvPr>
          <p:cNvSpPr/>
          <p:nvPr/>
        </p:nvSpPr>
        <p:spPr>
          <a:xfrm>
            <a:off x="2798213" y="1804988"/>
            <a:ext cx="6880886" cy="4469417"/>
          </a:xfrm>
          <a:custGeom>
            <a:avLst/>
            <a:gdLst/>
            <a:ahLst/>
            <a:cxnLst/>
            <a:rect l="l" t="t" r="r" b="b"/>
            <a:pathLst>
              <a:path w="9624086" h="9624086">
                <a:moveTo>
                  <a:pt x="0" y="0"/>
                </a:moveTo>
                <a:lnTo>
                  <a:pt x="9624087" y="0"/>
                </a:lnTo>
                <a:lnTo>
                  <a:pt x="9624087" y="9624086"/>
                </a:lnTo>
                <a:lnTo>
                  <a:pt x="0" y="96240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900">
              <a:latin typeface="Clear Sans" panose="020B0604020202020204" charset="0"/>
              <a:cs typeface="Clear Sans" panose="020B0604020202020204" charset="0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3ED2098C-12CF-0BAA-C10E-42E976B54598}"/>
              </a:ext>
            </a:extLst>
          </p:cNvPr>
          <p:cNvSpPr txBox="1"/>
          <p:nvPr/>
        </p:nvSpPr>
        <p:spPr>
          <a:xfrm>
            <a:off x="4257030" y="3035672"/>
            <a:ext cx="1109424" cy="664349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POEM</a:t>
            </a: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400C507C-E986-58F3-1221-5F6728546D48}"/>
              </a:ext>
            </a:extLst>
          </p:cNvPr>
          <p:cNvSpPr txBox="1"/>
          <p:nvPr/>
        </p:nvSpPr>
        <p:spPr>
          <a:xfrm>
            <a:off x="6842863" y="3071960"/>
            <a:ext cx="796988" cy="664349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LHM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315B9E1B-01D1-762E-E490-AB6D1A9A0C69}"/>
              </a:ext>
            </a:extLst>
          </p:cNvPr>
          <p:cNvSpPr txBox="1"/>
          <p:nvPr/>
        </p:nvSpPr>
        <p:spPr>
          <a:xfrm>
            <a:off x="5209408" y="3861544"/>
            <a:ext cx="2083944" cy="20215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EC, ADK, SCC</a:t>
            </a:r>
          </a:p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EE</a:t>
            </a:r>
          </a:p>
          <a:p>
            <a:pPr algn="ctr">
              <a:lnSpc>
                <a:spcPts val="5599"/>
              </a:lnSpc>
            </a:pP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Clear Sans"/>
                <a:cs typeface="Arial" panose="020B0604020202020204" pitchFamily="34" charset="0"/>
                <a:sym typeface="Clear Sans"/>
              </a:rPr>
              <a:t>BE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DAD6625-3EFA-A618-94B9-4E06EC085D12}"/>
              </a:ext>
            </a:extLst>
          </p:cNvPr>
          <p:cNvSpPr/>
          <p:nvPr/>
        </p:nvSpPr>
        <p:spPr>
          <a:xfrm>
            <a:off x="5024795" y="4139524"/>
            <a:ext cx="2615056" cy="191202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>
              <a:latin typeface="Clear Sans" panose="020B0604020202020204" charset="0"/>
              <a:cs typeface="Clear Sans" panose="020B0604020202020204" charset="0"/>
            </a:endParaRPr>
          </a:p>
        </p:txBody>
      </p:sp>
      <p:sp>
        <p:nvSpPr>
          <p:cNvPr id="27" name="Freeform 2">
            <a:extLst>
              <a:ext uri="{FF2B5EF4-FFF2-40B4-BE49-F238E27FC236}">
                <a16:creationId xmlns:a16="http://schemas.microsoft.com/office/drawing/2014/main" id="{48864FAD-C01E-9233-58F6-ECDAB5E81EF5}"/>
              </a:ext>
            </a:extLst>
          </p:cNvPr>
          <p:cNvSpPr/>
          <p:nvPr/>
        </p:nvSpPr>
        <p:spPr>
          <a:xfrm>
            <a:off x="5707118" y="927514"/>
            <a:ext cx="962891" cy="1371600"/>
          </a:xfrm>
          <a:custGeom>
            <a:avLst/>
            <a:gdLst/>
            <a:ahLst/>
            <a:cxnLst/>
            <a:rect l="l" t="t" r="r" b="b"/>
            <a:pathLst>
              <a:path w="1444336" h="2057400">
                <a:moveTo>
                  <a:pt x="0" y="0"/>
                </a:moveTo>
                <a:lnTo>
                  <a:pt x="1444336" y="0"/>
                </a:lnTo>
                <a:lnTo>
                  <a:pt x="1444336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C8972FD4-3EB6-C2D8-A24B-85F6B54AAB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6802" y="4492902"/>
            <a:ext cx="1219306" cy="1286367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708D3D69-19ED-4585-13A4-116D0C49A7CF}"/>
              </a:ext>
            </a:extLst>
          </p:cNvPr>
          <p:cNvSpPr/>
          <p:nvPr/>
        </p:nvSpPr>
        <p:spPr>
          <a:xfrm>
            <a:off x="201168" y="6466079"/>
            <a:ext cx="356616" cy="300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40554C-498B-BC28-7300-09892C9E5700}"/>
              </a:ext>
            </a:extLst>
          </p:cNvPr>
          <p:cNvSpPr txBox="1"/>
          <p:nvPr/>
        </p:nvSpPr>
        <p:spPr>
          <a:xfrm>
            <a:off x="4377796" y="3866877"/>
            <a:ext cx="576943" cy="36933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PD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50765E-1DBB-9462-A820-0D09E1343910}"/>
              </a:ext>
            </a:extLst>
          </p:cNvPr>
          <p:cNvSpPr txBox="1"/>
          <p:nvPr/>
        </p:nvSpPr>
        <p:spPr>
          <a:xfrm>
            <a:off x="6818700" y="3890415"/>
            <a:ext cx="1205884" cy="36933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myotomy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182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  <p:bldP spid="7" grpId="0" animBg="1"/>
      <p:bldP spid="9" grpId="0" animBg="1"/>
      <p:bldP spid="11" grpId="0" animBg="1"/>
      <p:bldP spid="18" grpId="0" animBg="1"/>
      <p:bldP spid="20" grpId="0"/>
      <p:bldP spid="25" grpId="0" animBg="1"/>
      <p:bldP spid="2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316D91-B981-4496-BA00-5E4E26298580}"/>
</file>

<file path=customXml/itemProps2.xml><?xml version="1.0" encoding="utf-8"?>
<ds:datastoreItem xmlns:ds="http://schemas.openxmlformats.org/officeDocument/2006/customXml" ds:itemID="{F30BE307-0BF2-42EC-AA04-534E2F09A0F4}"/>
</file>

<file path=customXml/itemProps3.xml><?xml version="1.0" encoding="utf-8"?>
<ds:datastoreItem xmlns:ds="http://schemas.openxmlformats.org/officeDocument/2006/customXml" ds:itemID="{43B24C9D-4F61-418D-A5AA-4D0F01358E4A}"/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1377</Words>
  <Application>Microsoft Office PowerPoint</Application>
  <PresentationFormat>Widescreen</PresentationFormat>
  <Paragraphs>255</Paragraphs>
  <Slides>24</Slides>
  <Notes>18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36" baseType="lpstr">
      <vt:lpstr>Aptos</vt:lpstr>
      <vt:lpstr>Arial</vt:lpstr>
      <vt:lpstr>Calibri</vt:lpstr>
      <vt:lpstr>Calibri Light</vt:lpstr>
      <vt:lpstr>Clear Sans</vt:lpstr>
      <vt:lpstr>Clear Sans Bold</vt:lpstr>
      <vt:lpstr>Helvetica</vt:lpstr>
      <vt:lpstr>Open Sans</vt:lpstr>
      <vt:lpstr>Source Sans Pro</vt:lpstr>
      <vt:lpstr>Times New Roman</vt:lpstr>
      <vt:lpstr>Wingdings</vt:lpstr>
      <vt:lpstr>Tema di Office</vt:lpstr>
      <vt:lpstr>INCIDENCE, PREVALENCE AND OVERALL RISK OF ESOPHAGEAL CANCER IN ACHALASIA: A PROPENSITY-MATCHED POPULATION-BASED STUDY FROM A LARGE MULTICENTER DATABASE- THE RECAP STUDY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Results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Gruppo Sc2</dc:creator>
  <cp:lastModifiedBy>visio</cp:lastModifiedBy>
  <cp:revision>8</cp:revision>
  <dcterms:created xsi:type="dcterms:W3CDTF">2025-01-29T13:46:53Z</dcterms:created>
  <dcterms:modified xsi:type="dcterms:W3CDTF">2026-04-16T10:55:05Z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</Properties>
</file>